
<file path=[Content_Types].xml><?xml version="1.0" encoding="utf-8"?>
<Types xmlns="http://schemas.openxmlformats.org/package/2006/content-types"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CB53F"/>
    <a:srgbClr val="E4341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13" d="100"/>
          <a:sy n="113" d="100"/>
        </p:scale>
        <p:origin x="58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09319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7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4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1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image" Target="../media/image4.pn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3.png"/><Relationship Id="rId5" Type="http://schemas.openxmlformats.org/officeDocument/2006/relationships/image" Target="../media/image13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5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7.png"/><Relationship Id="rId5" Type="http://schemas.openxmlformats.org/officeDocument/2006/relationships/image" Target="../media/image14.png"/><Relationship Id="rId4" Type="http://schemas.openxmlformats.org/officeDocument/2006/relationships/notesSlide" Target="../notesSlides/notesSlide5.xml"/><Relationship Id="rId9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7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3.png"/><Relationship Id="rId5" Type="http://schemas.openxmlformats.org/officeDocument/2006/relationships/image" Target="../media/image16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7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18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7.pn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19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7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20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21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22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3.png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3.pn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6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10" Type="http://schemas.openxmlformats.org/officeDocument/2006/relationships/image" Target="../media/image4.png"/><Relationship Id="rId4" Type="http://schemas.openxmlformats.org/officeDocument/2006/relationships/notesSlide" Target="../notesSlides/notesSlide14.xml"/><Relationship Id="rId9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gradFill flip="none" rotWithShape="1">
          <a:gsLst>
            <a:gs pos="0">
              <a:schemeClr val="accent6">
                <a:lumMod val="40000"/>
                <a:lumOff val="60000"/>
              </a:schemeClr>
            </a:gs>
            <a:gs pos="49000">
              <a:schemeClr val="accent6">
                <a:lumMod val="95000"/>
                <a:lumOff val="5000"/>
              </a:schemeClr>
            </a:gs>
            <a:gs pos="80000">
              <a:schemeClr val="accent6">
                <a:lumMod val="60000"/>
              </a:scheme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24F0926D-4D04-2E66-0A60-E11BBDD6147F}"/>
              </a:ext>
            </a:extLst>
          </p:cNvPr>
          <p:cNvGrpSpPr/>
          <p:nvPr/>
        </p:nvGrpSpPr>
        <p:grpSpPr>
          <a:xfrm>
            <a:off x="0" y="0"/>
            <a:ext cx="9157854" cy="5150427"/>
            <a:chOff x="0" y="0"/>
            <a:chExt cx="9157854" cy="5150427"/>
          </a:xfrm>
        </p:grpSpPr>
        <p:sp>
          <p:nvSpPr>
            <p:cNvPr id="2" name="Shape 0"/>
            <p:cNvSpPr/>
            <p:nvPr/>
          </p:nvSpPr>
          <p:spPr>
            <a:xfrm>
              <a:off x="0" y="0"/>
              <a:ext cx="9157854" cy="5150427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5000"/>
                    <a:lumOff val="95000"/>
                  </a:schemeClr>
                </a:gs>
                <a:gs pos="74000">
                  <a:schemeClr val="accent5">
                    <a:lumMod val="45000"/>
                    <a:lumOff val="55000"/>
                  </a:schemeClr>
                </a:gs>
                <a:gs pos="83000">
                  <a:schemeClr val="accent5">
                    <a:lumMod val="45000"/>
                    <a:lumOff val="55000"/>
                  </a:schemeClr>
                </a:gs>
                <a:gs pos="100000">
                  <a:schemeClr val="accent5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 w="12700">
              <a:noFill/>
              <a:prstDash val="solid"/>
            </a:ln>
          </p:spPr>
          <p:txBody>
            <a:bodyPr/>
            <a:lstStyle/>
            <a:p>
              <a:r>
                <a:rPr lang="ru-RU" dirty="0"/>
                <a:t>   </a:t>
              </a:r>
            </a:p>
          </p:txBody>
        </p:sp>
        <p:sp>
          <p:nvSpPr>
            <p:cNvPr id="7" name="Text 4"/>
            <p:cNvSpPr/>
            <p:nvPr/>
          </p:nvSpPr>
          <p:spPr>
            <a:xfrm>
              <a:off x="457200" y="1417320"/>
              <a:ext cx="4754880" cy="6858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44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Электрификация</a:t>
              </a:r>
              <a:endParaRPr lang="en-US" sz="44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8" name="Text 5"/>
            <p:cNvSpPr/>
            <p:nvPr/>
          </p:nvSpPr>
          <p:spPr>
            <a:xfrm>
              <a:off x="457200" y="2084832"/>
              <a:ext cx="4754880" cy="6858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44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коммунальной</a:t>
              </a:r>
              <a:endParaRPr lang="en-US" sz="44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9" name="Text 6"/>
            <p:cNvSpPr/>
            <p:nvPr/>
          </p:nvSpPr>
          <p:spPr>
            <a:xfrm>
              <a:off x="457200" y="2752344"/>
              <a:ext cx="4754880" cy="6858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4400" b="1" dirty="0">
                  <a:solidFill>
                    <a:srgbClr val="6CB53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техники</a:t>
              </a:r>
              <a:r>
                <a:rPr lang="en-US" sz="4400" b="1" dirty="0">
                  <a:solidFill>
                    <a:srgbClr val="3CB54A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 </a:t>
              </a:r>
              <a:r>
                <a:rPr lang="en-US" sz="4400" b="1" dirty="0">
                  <a:solidFill>
                    <a:srgbClr val="6CB53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СКФО</a:t>
              </a:r>
              <a:endParaRPr lang="en-US" sz="4400" dirty="0">
                <a:solidFill>
                  <a:srgbClr val="6CB53F"/>
                </a:solidFill>
              </a:endParaRPr>
            </a:p>
          </p:txBody>
        </p:sp>
        <p:sp>
          <p:nvSpPr>
            <p:cNvPr id="10" name="Text 7"/>
            <p:cNvSpPr/>
            <p:nvPr/>
          </p:nvSpPr>
          <p:spPr>
            <a:xfrm>
              <a:off x="457200" y="3566160"/>
              <a:ext cx="4663440" cy="6858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Современные решения для городов и курортов</a:t>
              </a:r>
              <a:endParaRPr lang="en-US" sz="14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  <a:p>
              <a:pPr marL="0" indent="0">
                <a:buNone/>
              </a:pPr>
              <a:r>
                <a:rPr 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Кавказских Минеральных Вод</a:t>
              </a:r>
              <a:endParaRPr lang="en-US" sz="14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1" name="Text 8"/>
            <p:cNvSpPr/>
            <p:nvPr/>
          </p:nvSpPr>
          <p:spPr>
            <a:xfrm>
              <a:off x="457200" y="4727448"/>
              <a:ext cx="1828800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200" dirty="0">
                  <a:solidFill>
                    <a:srgbClr val="6CB53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silavolt.ru</a:t>
              </a:r>
              <a:endParaRPr lang="en-US" sz="1200" dirty="0">
                <a:solidFill>
                  <a:srgbClr val="6CB53F"/>
                </a:solidFill>
              </a:endParaRPr>
            </a:p>
          </p:txBody>
        </p:sp>
        <p:sp>
          <p:nvSpPr>
            <p:cNvPr id="12" name="Text 9"/>
            <p:cNvSpPr/>
            <p:nvPr/>
          </p:nvSpPr>
          <p:spPr>
            <a:xfrm>
              <a:off x="5532120" y="1034936"/>
              <a:ext cx="3383280" cy="10515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800" b="1" dirty="0">
                  <a:solidFill>
                    <a:schemeClr val="accent1">
                      <a:lumMod val="7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ЭлектроСфера</a:t>
              </a:r>
              <a:endParaRPr lang="en-US" sz="2800" dirty="0">
                <a:solidFill>
                  <a:schemeClr val="accent1">
                    <a:lumMod val="75000"/>
                  </a:schemeClr>
                </a:solidFill>
              </a:endParaRPr>
            </a:p>
            <a:p>
              <a:pPr marL="0" indent="0" algn="ctr">
                <a:buNone/>
              </a:pPr>
              <a:r>
                <a:rPr lang="en-US" sz="2800" b="1" dirty="0">
                  <a:solidFill>
                    <a:schemeClr val="accent1">
                      <a:lumMod val="7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Кисловодск</a:t>
              </a:r>
              <a:endParaRPr lang="en-US" sz="28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13" name="Text 10"/>
            <p:cNvSpPr/>
            <p:nvPr/>
          </p:nvSpPr>
          <p:spPr>
            <a:xfrm>
              <a:off x="5532120" y="2202307"/>
              <a:ext cx="338328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800" b="1" dirty="0">
                  <a:solidFill>
                    <a:schemeClr val="accent1">
                      <a:lumMod val="7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2026</a:t>
              </a:r>
              <a:r>
                <a:rPr lang="en-US" sz="1400" b="1" dirty="0">
                  <a:solidFill>
                    <a:schemeClr val="accent1">
                      <a:lumMod val="7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 г.</a:t>
              </a:r>
              <a:endParaRPr lang="en-US" sz="14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pic>
          <p:nvPicPr>
            <p:cNvPr id="14" name="Image 1" descr="Разряд молнии"/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6766560" y="2740178"/>
              <a:ext cx="914400" cy="914400"/>
            </a:xfrm>
            <a:prstGeom prst="rect">
              <a:avLst/>
            </a:prstGeom>
            <a:ln>
              <a:noFill/>
            </a:ln>
          </p:spPr>
        </p:pic>
        <p:sp>
          <p:nvSpPr>
            <p:cNvPr id="15" name="Text 11"/>
            <p:cNvSpPr/>
            <p:nvPr/>
          </p:nvSpPr>
          <p:spPr>
            <a:xfrm>
              <a:off x="5532120" y="3566160"/>
              <a:ext cx="3383280" cy="6858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300" dirty="0">
                  <a:solidFill>
                    <a:schemeClr val="accent1">
                      <a:lumMod val="7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Электромобильная</a:t>
              </a:r>
              <a:endParaRPr lang="en-US" sz="1300" dirty="0">
                <a:solidFill>
                  <a:schemeClr val="accent1">
                    <a:lumMod val="75000"/>
                  </a:schemeClr>
                </a:solidFill>
              </a:endParaRPr>
            </a:p>
            <a:p>
              <a:pPr marL="0" indent="0" algn="ctr">
                <a:buNone/>
              </a:pPr>
              <a:r>
                <a:rPr lang="en-US" sz="1300" dirty="0">
                  <a:solidFill>
                    <a:schemeClr val="accent1">
                      <a:lumMod val="7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столица</a:t>
              </a:r>
              <a:r>
                <a:rPr lang="en-US" sz="130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 </a:t>
              </a:r>
              <a:r>
                <a:rPr lang="en-US" sz="1300" dirty="0">
                  <a:solidFill>
                    <a:schemeClr val="accent1">
                      <a:lumMod val="7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Кавказа</a:t>
              </a:r>
              <a:endParaRPr lang="en-US" sz="13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5A566459-F85C-C3BA-42D9-659A8264CDF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57201" y="457200"/>
              <a:ext cx="1194842" cy="434340"/>
            </a:xfrm>
            <a:prstGeom prst="rect">
              <a:avLst/>
            </a:prstGeom>
          </p:spPr>
        </p:pic>
      </p:grpSp>
      <p:pic>
        <p:nvPicPr>
          <p:cNvPr id="3" name="ElevenLabs_2026-04-15T17_02_50_Alex Bell - Deep and Confident_pvc_sp106_s50_sb75_v3">
            <a:hlinkClick r:id="" action="ppaction://media"/>
            <a:extLst>
              <a:ext uri="{FF2B5EF4-FFF2-40B4-BE49-F238E27FC236}">
                <a16:creationId xmlns:a16="http://schemas.microsoft.com/office/drawing/2014/main" id="{280658EF-39BF-8390-A938-13235B1B7C0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235440" y="58674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24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C21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7281327B-0592-6150-B8EE-AB1D2BC9779C}"/>
              </a:ext>
            </a:extLst>
          </p:cNvPr>
          <p:cNvGrpSpPr/>
          <p:nvPr/>
        </p:nvGrpSpPr>
        <p:grpSpPr>
          <a:xfrm>
            <a:off x="0" y="0"/>
            <a:ext cx="9157854" cy="5143500"/>
            <a:chOff x="0" y="0"/>
            <a:chExt cx="9157854" cy="5143500"/>
          </a:xfrm>
        </p:grpSpPr>
        <p:sp>
          <p:nvSpPr>
            <p:cNvPr id="24" name="Shape 0">
              <a:extLst>
                <a:ext uri="{FF2B5EF4-FFF2-40B4-BE49-F238E27FC236}">
                  <a16:creationId xmlns:a16="http://schemas.microsoft.com/office/drawing/2014/main" id="{90CAD4C2-2110-D2D6-C638-23F7E2DA6766}"/>
                </a:ext>
              </a:extLst>
            </p:cNvPr>
            <p:cNvSpPr/>
            <p:nvPr/>
          </p:nvSpPr>
          <p:spPr>
            <a:xfrm>
              <a:off x="0" y="0"/>
              <a:ext cx="9157854" cy="5143500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5000"/>
                    <a:lumOff val="95000"/>
                  </a:schemeClr>
                </a:gs>
                <a:gs pos="74000">
                  <a:schemeClr val="accent5">
                    <a:lumMod val="45000"/>
                    <a:lumOff val="55000"/>
                  </a:schemeClr>
                </a:gs>
                <a:gs pos="83000">
                  <a:schemeClr val="accent5">
                    <a:lumMod val="45000"/>
                    <a:lumOff val="55000"/>
                  </a:schemeClr>
                </a:gs>
                <a:gs pos="100000">
                  <a:schemeClr val="accent5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 w="12700">
              <a:noFill/>
              <a:prstDash val="solid"/>
            </a:ln>
          </p:spPr>
          <p:txBody>
            <a:bodyPr/>
            <a:lstStyle/>
            <a:p>
              <a:r>
                <a:rPr lang="ru-RU" dirty="0"/>
                <a:t> </a:t>
              </a:r>
            </a:p>
          </p:txBody>
        </p:sp>
        <p:sp>
          <p:nvSpPr>
            <p:cNvPr id="2" name="Text 0"/>
            <p:cNvSpPr/>
            <p:nvPr/>
          </p:nvSpPr>
          <p:spPr>
            <a:xfrm>
              <a:off x="320040" y="131064"/>
              <a:ext cx="8229600" cy="2011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800" b="1" kern="0" spc="30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О КОМПАНИИ</a:t>
              </a:r>
              <a:endParaRPr lang="en-US" sz="8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" name="Shape 1"/>
            <p:cNvSpPr/>
            <p:nvPr/>
          </p:nvSpPr>
          <p:spPr>
            <a:xfrm>
              <a:off x="320040" y="361257"/>
              <a:ext cx="54864" cy="566928"/>
            </a:xfrm>
            <a:prstGeom prst="rect">
              <a:avLst/>
            </a:prstGeom>
            <a:solidFill>
              <a:srgbClr val="E43414"/>
            </a:solidFill>
            <a:ln w="12700">
              <a:solidFill>
                <a:srgbClr val="E43414"/>
              </a:solidFill>
              <a:prstDash val="solid"/>
            </a:ln>
          </p:spPr>
        </p:sp>
        <p:sp>
          <p:nvSpPr>
            <p:cNvPr id="4" name="Text 2"/>
            <p:cNvSpPr/>
            <p:nvPr/>
          </p:nvSpPr>
          <p:spPr>
            <a:xfrm>
              <a:off x="502920" y="361257"/>
              <a:ext cx="7772400" cy="53035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2300" b="1" dirty="0" err="1">
                  <a:solidFill>
                    <a:srgbClr val="6CB53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Российский</a:t>
              </a:r>
              <a:r>
                <a:rPr lang="en-US" sz="2300" b="1" dirty="0">
                  <a:solidFill>
                    <a:srgbClr val="6CB53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 п</a:t>
              </a:r>
              <a:r>
                <a:rPr lang="ru-RU" sz="2300" b="1" dirty="0" err="1">
                  <a:solidFill>
                    <a:srgbClr val="6CB53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роизводитель</a:t>
              </a:r>
              <a:r>
                <a:rPr lang="en-US" sz="2300" b="1" dirty="0">
                  <a:solidFill>
                    <a:srgbClr val="6CB53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 </a:t>
              </a:r>
              <a:r>
                <a:rPr lang="en-US" sz="2300" b="1" dirty="0" err="1">
                  <a:solidFill>
                    <a:srgbClr val="6CB53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электр</a:t>
              </a:r>
              <a:r>
                <a:rPr lang="ru-RU" sz="2300" b="1" dirty="0" err="1">
                  <a:solidFill>
                    <a:srgbClr val="6CB53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ической</a:t>
              </a:r>
              <a:r>
                <a:rPr lang="ru-RU" sz="2300" b="1" dirty="0">
                  <a:solidFill>
                    <a:srgbClr val="6CB53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 </a:t>
              </a:r>
            </a:p>
            <a:p>
              <a:pPr marL="0" indent="0">
                <a:buNone/>
              </a:pPr>
              <a:r>
                <a:rPr lang="ru-RU" sz="2300" b="1" dirty="0">
                  <a:solidFill>
                    <a:srgbClr val="6CB53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спецтехники для ЖКХ и</a:t>
              </a:r>
              <a:r>
                <a:rPr lang="en-US" sz="2300" b="1" dirty="0">
                  <a:solidFill>
                    <a:srgbClr val="6CB53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 </a:t>
              </a:r>
              <a:r>
                <a:rPr lang="ru-RU" sz="2300" b="1" dirty="0">
                  <a:solidFill>
                    <a:srgbClr val="6CB53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бизнеса</a:t>
              </a:r>
              <a:endParaRPr lang="en-US" sz="2300" dirty="0">
                <a:solidFill>
                  <a:srgbClr val="6CB53F"/>
                </a:solidFill>
              </a:endParaRPr>
            </a:p>
          </p:txBody>
        </p:sp>
        <p:sp>
          <p:nvSpPr>
            <p:cNvPr id="6" name="Shape 3"/>
            <p:cNvSpPr/>
            <p:nvPr/>
          </p:nvSpPr>
          <p:spPr>
            <a:xfrm>
              <a:off x="320040" y="1097280"/>
              <a:ext cx="4251960" cy="173736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  <a:prstDash val="solid"/>
            </a:ln>
            <a:effectLst>
              <a:outerShdw blurRad="127000" dist="38100" dir="8100000" algn="bl" rotWithShape="0">
                <a:srgbClr val="000000">
                  <a:alpha val="25000"/>
                </a:srgbClr>
              </a:outerShdw>
            </a:effectLst>
          </p:spPr>
        </p:sp>
        <p:pic>
          <p:nvPicPr>
            <p:cNvPr id="7" name="Image 1" descr="preencoded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02920" y="1261872"/>
              <a:ext cx="438912" cy="438912"/>
            </a:xfrm>
            <a:prstGeom prst="rect">
              <a:avLst/>
            </a:prstGeom>
          </p:spPr>
        </p:pic>
        <p:sp>
          <p:nvSpPr>
            <p:cNvPr id="8" name="Text 4"/>
            <p:cNvSpPr/>
            <p:nvPr/>
          </p:nvSpPr>
          <p:spPr>
            <a:xfrm>
              <a:off x="1051560" y="1261872"/>
              <a:ext cx="3383280" cy="4114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400" b="1" dirty="0">
                  <a:solidFill>
                    <a:srgbClr val="6CB53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С 2020 года на рынке</a:t>
              </a:r>
              <a:endParaRPr lang="en-US" sz="1400" dirty="0">
                <a:solidFill>
                  <a:srgbClr val="6CB53F"/>
                </a:solidFill>
              </a:endParaRPr>
            </a:p>
          </p:txBody>
        </p:sp>
        <p:sp>
          <p:nvSpPr>
            <p:cNvPr id="9" name="Text 5"/>
            <p:cNvSpPr/>
            <p:nvPr/>
          </p:nvSpPr>
          <p:spPr>
            <a:xfrm>
              <a:off x="502920" y="1783080"/>
              <a:ext cx="3931920" cy="8686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Поставки по всей России.</a:t>
              </a:r>
              <a:endParaRPr lang="en-US" sz="12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  <a:p>
              <a:pPr marL="0" indent="0">
                <a:buNone/>
              </a:pPr>
              <a:r>
                <a:rPr 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Собственная SKD-сборка</a:t>
              </a:r>
              <a:endParaRPr lang="en-US" sz="12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  <a:p>
              <a:pPr marL="0" indent="0">
                <a:buNone/>
              </a:pPr>
              <a:r>
                <a:rPr 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в Краснодарском крае.</a:t>
              </a:r>
              <a:endParaRPr lang="en-US" sz="12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0" name="Shape 6"/>
            <p:cNvSpPr/>
            <p:nvPr/>
          </p:nvSpPr>
          <p:spPr>
            <a:xfrm>
              <a:off x="4754880" y="1097280"/>
              <a:ext cx="4251960" cy="173736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  <a:prstDash val="solid"/>
            </a:ln>
            <a:effectLst>
              <a:outerShdw blurRad="127000" dist="38100" dir="8100000" algn="bl" rotWithShape="0">
                <a:srgbClr val="000000">
                  <a:alpha val="25000"/>
                </a:srgbClr>
              </a:outerShdw>
            </a:effectLst>
          </p:spPr>
        </p:sp>
        <p:pic>
          <p:nvPicPr>
            <p:cNvPr id="11" name="Image 2" descr="preencoded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937760" y="1261872"/>
              <a:ext cx="438912" cy="438912"/>
            </a:xfrm>
            <a:prstGeom prst="rect">
              <a:avLst/>
            </a:prstGeom>
          </p:spPr>
        </p:pic>
        <p:sp>
          <p:nvSpPr>
            <p:cNvPr id="12" name="Text 7"/>
            <p:cNvSpPr/>
            <p:nvPr/>
          </p:nvSpPr>
          <p:spPr>
            <a:xfrm>
              <a:off x="5486400" y="1261872"/>
              <a:ext cx="3383280" cy="4114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400" b="1" dirty="0">
                  <a:solidFill>
                    <a:srgbClr val="6CB53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44-ФЗ и 223-ФЗ</a:t>
              </a:r>
              <a:endParaRPr lang="en-US" sz="1400" dirty="0">
                <a:solidFill>
                  <a:srgbClr val="6CB53F"/>
                </a:solidFill>
              </a:endParaRPr>
            </a:p>
          </p:txBody>
        </p:sp>
        <p:sp>
          <p:nvSpPr>
            <p:cNvPr id="13" name="Text 8"/>
            <p:cNvSpPr/>
            <p:nvPr/>
          </p:nvSpPr>
          <p:spPr>
            <a:xfrm>
              <a:off x="4937760" y="1783080"/>
              <a:ext cx="3931920" cy="8686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Полный пакет документов.</a:t>
              </a:r>
              <a:endParaRPr lang="en-US" sz="12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  <a:p>
              <a:pPr marL="0" indent="0">
                <a:buNone/>
              </a:pPr>
              <a:r>
                <a:rPr 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Опыт муниципальных</a:t>
              </a:r>
              <a:endParaRPr lang="en-US" sz="12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  <a:p>
              <a:pPr marL="0" indent="0">
                <a:buNone/>
              </a:pPr>
              <a:r>
                <a:rPr 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поставок по всей России.</a:t>
              </a:r>
              <a:endParaRPr lang="en-US" sz="12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4" name="Shape 9"/>
            <p:cNvSpPr/>
            <p:nvPr/>
          </p:nvSpPr>
          <p:spPr>
            <a:xfrm>
              <a:off x="320040" y="2971800"/>
              <a:ext cx="4251960" cy="173736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  <a:prstDash val="solid"/>
            </a:ln>
            <a:effectLst>
              <a:outerShdw blurRad="127000" dist="38100" dir="8100000" algn="bl" rotWithShape="0">
                <a:srgbClr val="000000">
                  <a:alpha val="25000"/>
                </a:srgbClr>
              </a:outerShdw>
            </a:effectLst>
          </p:spPr>
        </p:sp>
        <p:pic>
          <p:nvPicPr>
            <p:cNvPr id="15" name="Image 3" descr="preencoded.png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02920" y="3136392"/>
              <a:ext cx="438912" cy="438912"/>
            </a:xfrm>
            <a:prstGeom prst="rect">
              <a:avLst/>
            </a:prstGeom>
          </p:spPr>
        </p:pic>
        <p:sp>
          <p:nvSpPr>
            <p:cNvPr id="16" name="Text 10"/>
            <p:cNvSpPr/>
            <p:nvPr/>
          </p:nvSpPr>
          <p:spPr>
            <a:xfrm>
              <a:off x="1051560" y="3136392"/>
              <a:ext cx="3383280" cy="4114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400" b="1" dirty="0">
                  <a:solidFill>
                    <a:srgbClr val="6CB53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Склады Москва + Анапа</a:t>
              </a:r>
              <a:endParaRPr lang="en-US" sz="1400" dirty="0">
                <a:solidFill>
                  <a:srgbClr val="6CB53F"/>
                </a:solidFill>
              </a:endParaRPr>
            </a:p>
          </p:txBody>
        </p:sp>
        <p:sp>
          <p:nvSpPr>
            <p:cNvPr id="17" name="Text 11"/>
            <p:cNvSpPr/>
            <p:nvPr/>
          </p:nvSpPr>
          <p:spPr>
            <a:xfrm>
              <a:off x="502920" y="3657600"/>
              <a:ext cx="3931920" cy="8686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Техника всегда в наличии.</a:t>
              </a:r>
              <a:endParaRPr lang="en-US" sz="12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  <a:p>
              <a:pPr marL="0" indent="0">
                <a:buNone/>
              </a:pPr>
              <a:r>
                <a:rPr 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Доставка по РФ бесплатно.</a:t>
              </a:r>
              <a:endParaRPr lang="en-US" sz="12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  <a:p>
              <a:pPr marL="0" indent="0">
                <a:buNone/>
              </a:pPr>
              <a:r>
                <a:rPr 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Запчасти — за 1 день.</a:t>
              </a:r>
              <a:endParaRPr lang="en-US" sz="12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8" name="Shape 12"/>
            <p:cNvSpPr/>
            <p:nvPr/>
          </p:nvSpPr>
          <p:spPr>
            <a:xfrm>
              <a:off x="4754880" y="2971800"/>
              <a:ext cx="4251960" cy="173736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  <a:prstDash val="solid"/>
            </a:ln>
            <a:effectLst>
              <a:outerShdw blurRad="127000" dist="38100" dir="8100000" algn="bl" rotWithShape="0">
                <a:srgbClr val="000000">
                  <a:alpha val="25000"/>
                </a:srgbClr>
              </a:outerShdw>
            </a:effectLst>
          </p:spPr>
        </p:sp>
        <p:pic>
          <p:nvPicPr>
            <p:cNvPr id="19" name="Image 4" descr="preencoded.png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937760" y="3136392"/>
              <a:ext cx="438912" cy="438912"/>
            </a:xfrm>
            <a:prstGeom prst="rect">
              <a:avLst/>
            </a:prstGeom>
          </p:spPr>
        </p:pic>
        <p:sp>
          <p:nvSpPr>
            <p:cNvPr id="20" name="Text 13"/>
            <p:cNvSpPr/>
            <p:nvPr/>
          </p:nvSpPr>
          <p:spPr>
            <a:xfrm>
              <a:off x="5486400" y="3136392"/>
              <a:ext cx="3383280" cy="4114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400" b="1" dirty="0">
                  <a:solidFill>
                    <a:srgbClr val="6CB53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Более 1 500 клиентов</a:t>
              </a:r>
              <a:endParaRPr lang="en-US" sz="1400" dirty="0">
                <a:solidFill>
                  <a:srgbClr val="6CB53F"/>
                </a:solidFill>
              </a:endParaRPr>
            </a:p>
          </p:txBody>
        </p:sp>
        <p:sp>
          <p:nvSpPr>
            <p:cNvPr id="21" name="Text 14"/>
            <p:cNvSpPr/>
            <p:nvPr/>
          </p:nvSpPr>
          <p:spPr>
            <a:xfrm>
              <a:off x="4937760" y="3657600"/>
              <a:ext cx="3931920" cy="8686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Города, курорты, заводы,</a:t>
              </a:r>
              <a:endParaRPr lang="en-US" sz="12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  <a:p>
              <a:pPr marL="0" indent="0">
                <a:buNone/>
              </a:pPr>
              <a:r>
                <a:rPr 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аэропорты, санатории.</a:t>
              </a:r>
              <a:endParaRPr lang="en-US" sz="12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  <a:p>
              <a:pPr marL="0" indent="0">
                <a:buNone/>
              </a:pPr>
              <a:r>
                <a:rPr 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Работаем с 2020 года.</a:t>
              </a:r>
              <a:endParaRPr lang="en-US" sz="12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858BB71A-D759-3422-39CA-B5F19727E0A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7981029" y="361257"/>
              <a:ext cx="1025811" cy="372895"/>
            </a:xfrm>
            <a:prstGeom prst="rect">
              <a:avLst/>
            </a:prstGeom>
          </p:spPr>
        </p:pic>
      </p:grpSp>
      <p:pic>
        <p:nvPicPr>
          <p:cNvPr id="5" name="ElevenLabs_2026-04-15T17_04_44_Alex Bell - Deep and Confident_pvc_sp106_s50_sb75_v3">
            <a:hlinkClick r:id="" action="ppaction://media"/>
            <a:extLst>
              <a:ext uri="{FF2B5EF4-FFF2-40B4-BE49-F238E27FC236}">
                <a16:creationId xmlns:a16="http://schemas.microsoft.com/office/drawing/2014/main" id="{5BCD60B1-E572-F22B-94AB-04BE6285D88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267582" y="1012915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04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C21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FD98CFD4-B73D-B8C7-5973-7D819781A0A9}"/>
              </a:ext>
            </a:extLst>
          </p:cNvPr>
          <p:cNvGrpSpPr/>
          <p:nvPr/>
        </p:nvGrpSpPr>
        <p:grpSpPr>
          <a:xfrm>
            <a:off x="0" y="0"/>
            <a:ext cx="9157854" cy="5143500"/>
            <a:chOff x="0" y="0"/>
            <a:chExt cx="9157854" cy="5143500"/>
          </a:xfrm>
        </p:grpSpPr>
        <p:sp>
          <p:nvSpPr>
            <p:cNvPr id="35" name="Shape 0">
              <a:extLst>
                <a:ext uri="{FF2B5EF4-FFF2-40B4-BE49-F238E27FC236}">
                  <a16:creationId xmlns:a16="http://schemas.microsoft.com/office/drawing/2014/main" id="{18941D15-65BE-5A46-76E9-9A67B9EBD3BF}"/>
                </a:ext>
              </a:extLst>
            </p:cNvPr>
            <p:cNvSpPr/>
            <p:nvPr/>
          </p:nvSpPr>
          <p:spPr>
            <a:xfrm>
              <a:off x="0" y="0"/>
              <a:ext cx="9157854" cy="5143500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5000"/>
                    <a:lumOff val="95000"/>
                  </a:schemeClr>
                </a:gs>
                <a:gs pos="74000">
                  <a:schemeClr val="accent5">
                    <a:lumMod val="45000"/>
                    <a:lumOff val="55000"/>
                  </a:schemeClr>
                </a:gs>
                <a:gs pos="83000">
                  <a:schemeClr val="accent5">
                    <a:lumMod val="45000"/>
                    <a:lumOff val="55000"/>
                  </a:schemeClr>
                </a:gs>
                <a:gs pos="100000">
                  <a:schemeClr val="accent5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 w="12700">
              <a:noFill/>
              <a:prstDash val="solid"/>
            </a:ln>
          </p:spPr>
          <p:txBody>
            <a:bodyPr/>
            <a:lstStyle/>
            <a:p>
              <a:r>
                <a:rPr lang="ru-RU" dirty="0"/>
                <a:t> </a:t>
              </a:r>
            </a:p>
          </p:txBody>
        </p:sp>
        <p:sp>
          <p:nvSpPr>
            <p:cNvPr id="2" name="Text 0"/>
            <p:cNvSpPr/>
            <p:nvPr/>
          </p:nvSpPr>
          <p:spPr>
            <a:xfrm>
              <a:off x="320040" y="146304"/>
              <a:ext cx="8229600" cy="2011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800" b="1" kern="0" spc="30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ДОВЕРИЕ</a:t>
              </a:r>
              <a:endParaRPr lang="en-US" sz="8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" name="Shape 1"/>
            <p:cNvSpPr/>
            <p:nvPr/>
          </p:nvSpPr>
          <p:spPr>
            <a:xfrm>
              <a:off x="320040" y="374904"/>
              <a:ext cx="54864" cy="475488"/>
            </a:xfrm>
            <a:prstGeom prst="rect">
              <a:avLst/>
            </a:prstGeom>
            <a:solidFill>
              <a:srgbClr val="E43414"/>
            </a:solidFill>
            <a:ln w="12700">
              <a:solidFill>
                <a:srgbClr val="E43414"/>
              </a:solidFill>
              <a:prstDash val="solid"/>
            </a:ln>
          </p:spPr>
        </p:sp>
        <p:sp>
          <p:nvSpPr>
            <p:cNvPr id="4" name="Text 2"/>
            <p:cNvSpPr/>
            <p:nvPr/>
          </p:nvSpPr>
          <p:spPr>
            <a:xfrm>
              <a:off x="484632" y="356616"/>
              <a:ext cx="7772400" cy="53035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2300" b="1" dirty="0">
                  <a:solidFill>
                    <a:srgbClr val="6CB53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Нам доверяют ведущие организации России</a:t>
              </a:r>
              <a:endParaRPr lang="en-US" sz="2300" dirty="0">
                <a:solidFill>
                  <a:srgbClr val="6CB53F"/>
                </a:solidFill>
              </a:endParaRPr>
            </a:p>
          </p:txBody>
        </p:sp>
        <p:sp>
          <p:nvSpPr>
            <p:cNvPr id="6" name="Shape 3"/>
            <p:cNvSpPr/>
            <p:nvPr/>
          </p:nvSpPr>
          <p:spPr>
            <a:xfrm>
              <a:off x="320040" y="960120"/>
              <a:ext cx="2788920" cy="132588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  <a:prstDash val="solid"/>
            </a:ln>
            <a:effectLst>
              <a:outerShdw blurRad="127000" dist="38100" dir="8100000" algn="bl" rotWithShape="0">
                <a:srgbClr val="000000">
                  <a:alpha val="25000"/>
                </a:srgbClr>
              </a:outerShdw>
            </a:effectLst>
          </p:spPr>
        </p:sp>
        <p:sp>
          <p:nvSpPr>
            <p:cNvPr id="8" name="Text 5"/>
            <p:cNvSpPr/>
            <p:nvPr/>
          </p:nvSpPr>
          <p:spPr>
            <a:xfrm>
              <a:off x="411480" y="1024128"/>
              <a:ext cx="2606040" cy="56692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3200" b="1" dirty="0">
                  <a:solidFill>
                    <a:srgbClr val="6CB53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1 500+</a:t>
              </a:r>
              <a:endParaRPr lang="en-US" sz="3200" dirty="0">
                <a:solidFill>
                  <a:srgbClr val="6CB53F"/>
                </a:solidFill>
              </a:endParaRPr>
            </a:p>
          </p:txBody>
        </p:sp>
        <p:sp>
          <p:nvSpPr>
            <p:cNvPr id="9" name="Text 6"/>
            <p:cNvSpPr/>
            <p:nvPr/>
          </p:nvSpPr>
          <p:spPr>
            <a:xfrm>
              <a:off x="411480" y="1600200"/>
              <a:ext cx="2606040" cy="5029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клиентов</a:t>
              </a:r>
              <a:endParaRPr lang="en-US" sz="12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  <a:p>
              <a:pPr marL="0" indent="0" algn="ctr">
                <a:buNone/>
              </a:pPr>
              <a:r>
                <a:rPr 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по всей России</a:t>
              </a:r>
              <a:endParaRPr lang="en-US" sz="12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0" name="Shape 7"/>
            <p:cNvSpPr/>
            <p:nvPr/>
          </p:nvSpPr>
          <p:spPr>
            <a:xfrm>
              <a:off x="3264408" y="960120"/>
              <a:ext cx="2788920" cy="132588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  <a:prstDash val="solid"/>
            </a:ln>
            <a:effectLst>
              <a:outerShdw blurRad="127000" dist="38100" dir="8100000" algn="bl" rotWithShape="0">
                <a:srgbClr val="000000">
                  <a:alpha val="25000"/>
                </a:srgbClr>
              </a:outerShdw>
            </a:effectLst>
          </p:spPr>
        </p:sp>
        <p:sp>
          <p:nvSpPr>
            <p:cNvPr id="12" name="Text 9"/>
            <p:cNvSpPr/>
            <p:nvPr/>
          </p:nvSpPr>
          <p:spPr>
            <a:xfrm>
              <a:off x="3355848" y="1024128"/>
              <a:ext cx="2606040" cy="56692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ru-RU" sz="3200" b="1" dirty="0">
                  <a:solidFill>
                    <a:srgbClr val="6CB53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6</a:t>
              </a:r>
              <a:r>
                <a:rPr lang="en-US" sz="3200" b="1" dirty="0">
                  <a:solidFill>
                    <a:srgbClr val="6CB53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 лет</a:t>
              </a:r>
              <a:endParaRPr lang="en-US" sz="3200" dirty="0">
                <a:solidFill>
                  <a:srgbClr val="6CB53F"/>
                </a:solidFill>
              </a:endParaRPr>
            </a:p>
          </p:txBody>
        </p:sp>
        <p:sp>
          <p:nvSpPr>
            <p:cNvPr id="13" name="Text 10"/>
            <p:cNvSpPr/>
            <p:nvPr/>
          </p:nvSpPr>
          <p:spPr>
            <a:xfrm>
              <a:off x="3355848" y="1600200"/>
              <a:ext cx="2606040" cy="5029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на рынке</a:t>
              </a:r>
              <a:endParaRPr lang="en-US" sz="12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  <a:p>
              <a:pPr marL="0" indent="0" algn="ctr">
                <a:buNone/>
              </a:pPr>
              <a:r>
                <a:rPr 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электротехники</a:t>
              </a:r>
              <a:endParaRPr lang="en-US" sz="12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4" name="Shape 11"/>
            <p:cNvSpPr/>
            <p:nvPr/>
          </p:nvSpPr>
          <p:spPr>
            <a:xfrm>
              <a:off x="6208776" y="960120"/>
              <a:ext cx="2788920" cy="132588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  <a:prstDash val="solid"/>
            </a:ln>
            <a:effectLst>
              <a:outerShdw blurRad="127000" dist="38100" dir="8100000" algn="bl" rotWithShape="0">
                <a:srgbClr val="000000">
                  <a:alpha val="25000"/>
                </a:srgbClr>
              </a:outerShdw>
            </a:effectLst>
          </p:spPr>
        </p:sp>
        <p:sp>
          <p:nvSpPr>
            <p:cNvPr id="16" name="Text 13"/>
            <p:cNvSpPr/>
            <p:nvPr/>
          </p:nvSpPr>
          <p:spPr>
            <a:xfrm>
              <a:off x="6300216" y="1024128"/>
              <a:ext cx="2606040" cy="56692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3200" b="1" dirty="0">
                  <a:solidFill>
                    <a:srgbClr val="6CB53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44/223</a:t>
              </a:r>
              <a:endParaRPr lang="en-US" sz="3200" dirty="0">
                <a:solidFill>
                  <a:srgbClr val="6CB53F"/>
                </a:solidFill>
              </a:endParaRPr>
            </a:p>
          </p:txBody>
        </p:sp>
        <p:sp>
          <p:nvSpPr>
            <p:cNvPr id="17" name="Text 14"/>
            <p:cNvSpPr/>
            <p:nvPr/>
          </p:nvSpPr>
          <p:spPr>
            <a:xfrm>
              <a:off x="6300216" y="1600200"/>
              <a:ext cx="2606040" cy="5029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работаем</a:t>
              </a:r>
              <a:endParaRPr lang="en-US" sz="12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  <a:p>
              <a:pPr marL="0" indent="0" algn="ctr">
                <a:buNone/>
              </a:pPr>
              <a:r>
                <a:rPr 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по ФЗ</a:t>
              </a:r>
              <a:endParaRPr lang="en-US" sz="12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8" name="Shape 15"/>
            <p:cNvSpPr/>
            <p:nvPr/>
          </p:nvSpPr>
          <p:spPr>
            <a:xfrm>
              <a:off x="320040" y="2468880"/>
              <a:ext cx="4251960" cy="1188720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12700">
              <a:noFill/>
              <a:prstDash val="solid"/>
            </a:ln>
            <a:effectLst>
              <a:outerShdw blurRad="127000" dist="38100" dir="8100000" algn="bl" rotWithShape="0">
                <a:srgbClr val="000000">
                  <a:alpha val="25000"/>
                </a:srgbClr>
              </a:outerShdw>
            </a:effectLst>
          </p:spPr>
        </p:sp>
        <p:pic>
          <p:nvPicPr>
            <p:cNvPr id="19" name="Image 1" descr="preencoded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84632" y="2606040"/>
              <a:ext cx="384048" cy="384048"/>
            </a:xfrm>
            <a:prstGeom prst="rect">
              <a:avLst/>
            </a:prstGeom>
          </p:spPr>
        </p:pic>
        <p:sp>
          <p:nvSpPr>
            <p:cNvPr id="20" name="Text 16"/>
            <p:cNvSpPr/>
            <p:nvPr/>
          </p:nvSpPr>
          <p:spPr>
            <a:xfrm>
              <a:off x="978408" y="2587752"/>
              <a:ext cx="3474720" cy="34747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300" b="1" dirty="0">
                  <a:solidFill>
                    <a:schemeClr val="accent1">
                      <a:lumMod val="7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Москва — ЖКХ</a:t>
              </a:r>
              <a:endParaRPr lang="en-US" sz="13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21" name="Text 17"/>
            <p:cNvSpPr/>
            <p:nvPr/>
          </p:nvSpPr>
          <p:spPr>
            <a:xfrm>
              <a:off x="484632" y="3017520"/>
              <a:ext cx="3977640" cy="5486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ГБУ «Жилищник» Мещанского,</a:t>
              </a:r>
              <a:endParaRPr lang="en-US" sz="11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  <a:p>
              <a:pPr marL="0" indent="0">
                <a:buNone/>
              </a:pPr>
              <a:r>
                <a:rPr lang="en-US" sz="11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Пресненского, Тверского районов,</a:t>
              </a:r>
              <a:endParaRPr lang="en-US" sz="11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  <a:p>
              <a:pPr marL="0" indent="0">
                <a:buNone/>
              </a:pPr>
              <a:r>
                <a:rPr lang="en-US" sz="11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района Арбат</a:t>
              </a:r>
              <a:endParaRPr lang="en-US" sz="11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22" name="Shape 18"/>
            <p:cNvSpPr/>
            <p:nvPr/>
          </p:nvSpPr>
          <p:spPr>
            <a:xfrm>
              <a:off x="4754880" y="2468880"/>
              <a:ext cx="4251960" cy="1188720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12700">
              <a:noFill/>
              <a:prstDash val="solid"/>
            </a:ln>
            <a:effectLst>
              <a:outerShdw blurRad="127000" dist="38100" dir="8100000" algn="bl" rotWithShape="0">
                <a:srgbClr val="000000">
                  <a:alpha val="25000"/>
                </a:srgbClr>
              </a:outerShdw>
            </a:effectLst>
          </p:spPr>
        </p:sp>
        <p:pic>
          <p:nvPicPr>
            <p:cNvPr id="23" name="Image 2" descr="preencoded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919472" y="2606040"/>
              <a:ext cx="384048" cy="384048"/>
            </a:xfrm>
            <a:prstGeom prst="rect">
              <a:avLst/>
            </a:prstGeom>
          </p:spPr>
        </p:pic>
        <p:sp>
          <p:nvSpPr>
            <p:cNvPr id="24" name="Text 19"/>
            <p:cNvSpPr/>
            <p:nvPr/>
          </p:nvSpPr>
          <p:spPr>
            <a:xfrm>
              <a:off x="5413248" y="2587752"/>
              <a:ext cx="3474720" cy="34747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300" b="1" dirty="0">
                  <a:solidFill>
                    <a:schemeClr val="accent1">
                      <a:lumMod val="7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Крупный бизнес</a:t>
              </a:r>
              <a:endParaRPr lang="en-US" sz="13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25" name="Text 20"/>
            <p:cNvSpPr/>
            <p:nvPr/>
          </p:nvSpPr>
          <p:spPr>
            <a:xfrm>
              <a:off x="4919472" y="3017520"/>
              <a:ext cx="3977640" cy="5486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Лукойл, Технониколь,</a:t>
              </a:r>
              <a:endParaRPr lang="en-US" sz="11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  <a:p>
              <a:pPr marL="0" indent="0">
                <a:buNone/>
              </a:pPr>
              <a:r>
                <a:rPr lang="en-US" sz="11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Акмаш-Холдинг, Пиксода</a:t>
              </a:r>
              <a:endParaRPr lang="en-US" sz="11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26" name="Shape 21"/>
            <p:cNvSpPr/>
            <p:nvPr/>
          </p:nvSpPr>
          <p:spPr>
            <a:xfrm>
              <a:off x="320040" y="3794760"/>
              <a:ext cx="4251960" cy="1188720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12700">
              <a:noFill/>
              <a:prstDash val="solid"/>
            </a:ln>
            <a:effectLst>
              <a:outerShdw blurRad="127000" dist="38100" dir="8100000" algn="bl" rotWithShape="0">
                <a:srgbClr val="000000">
                  <a:alpha val="25000"/>
                </a:srgbClr>
              </a:outerShdw>
            </a:effectLst>
          </p:spPr>
        </p:sp>
        <p:pic>
          <p:nvPicPr>
            <p:cNvPr id="27" name="Image 3" descr="preencoded.png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84632" y="3931920"/>
              <a:ext cx="384048" cy="384048"/>
            </a:xfrm>
            <a:prstGeom prst="rect">
              <a:avLst/>
            </a:prstGeom>
          </p:spPr>
        </p:pic>
        <p:sp>
          <p:nvSpPr>
            <p:cNvPr id="28" name="Text 22"/>
            <p:cNvSpPr/>
            <p:nvPr/>
          </p:nvSpPr>
          <p:spPr>
            <a:xfrm>
              <a:off x="978408" y="3913632"/>
              <a:ext cx="3474720" cy="34747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300" b="1" dirty="0">
                  <a:solidFill>
                    <a:schemeClr val="accent1">
                      <a:lumMod val="7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Транспорт и туризм</a:t>
              </a:r>
              <a:endParaRPr lang="en-US" sz="13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29" name="Text 23"/>
            <p:cNvSpPr/>
            <p:nvPr/>
          </p:nvSpPr>
          <p:spPr>
            <a:xfrm>
              <a:off x="484632" y="4343400"/>
              <a:ext cx="3977640" cy="5486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Аэропорт «Казань»,</a:t>
              </a:r>
              <a:endParaRPr lang="en-US" sz="11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  <a:p>
              <a:pPr marL="0" indent="0">
                <a:buNone/>
              </a:pPr>
              <a:r>
                <a:rPr lang="en-US" sz="11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кластер Таврида.Арт (Крым),</a:t>
              </a:r>
              <a:endParaRPr lang="en-US" sz="11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  <a:p>
              <a:pPr marL="0" indent="0">
                <a:buNone/>
              </a:pPr>
              <a:r>
                <a:rPr lang="en-US" sz="11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Анапа</a:t>
              </a:r>
              <a:endParaRPr lang="en-US" sz="11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30" name="Shape 24"/>
            <p:cNvSpPr/>
            <p:nvPr/>
          </p:nvSpPr>
          <p:spPr>
            <a:xfrm>
              <a:off x="4754880" y="3794760"/>
              <a:ext cx="4251960" cy="1188720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12700">
              <a:noFill/>
              <a:prstDash val="solid"/>
            </a:ln>
            <a:effectLst>
              <a:outerShdw blurRad="127000" dist="38100" dir="8100000" algn="bl" rotWithShape="0">
                <a:srgbClr val="000000">
                  <a:alpha val="25000"/>
                </a:srgbClr>
              </a:outerShdw>
            </a:effectLst>
          </p:spPr>
        </p:sp>
        <p:pic>
          <p:nvPicPr>
            <p:cNvPr id="31" name="Image 4" descr="preencoded.png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919472" y="3931920"/>
              <a:ext cx="384048" cy="384048"/>
            </a:xfrm>
            <a:prstGeom prst="rect">
              <a:avLst/>
            </a:prstGeom>
          </p:spPr>
        </p:pic>
        <p:sp>
          <p:nvSpPr>
            <p:cNvPr id="32" name="Text 25"/>
            <p:cNvSpPr/>
            <p:nvPr/>
          </p:nvSpPr>
          <p:spPr>
            <a:xfrm>
              <a:off x="5413248" y="3913632"/>
              <a:ext cx="3474720" cy="34747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300" b="1" dirty="0">
                  <a:solidFill>
                    <a:schemeClr val="accent1">
                      <a:lumMod val="7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Санатории и курорты</a:t>
              </a:r>
              <a:endParaRPr lang="en-US" sz="13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33" name="Text 26"/>
            <p:cNvSpPr/>
            <p:nvPr/>
          </p:nvSpPr>
          <p:spPr>
            <a:xfrm>
              <a:off x="4919472" y="4343400"/>
              <a:ext cx="3977640" cy="5486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Alleya Resort (Дагестан),</a:t>
              </a:r>
              <a:endParaRPr lang="en-US" sz="11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  <a:p>
              <a:pPr marL="0" indent="0">
                <a:buNone/>
              </a:pPr>
              <a:r>
                <a:rPr lang="en-US" sz="11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АМАКС «Орбита» (Краснодар),</a:t>
              </a:r>
              <a:endParaRPr lang="en-US" sz="11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  <a:p>
              <a:pPr marL="0" indent="0">
                <a:buNone/>
              </a:pPr>
              <a:r>
                <a:rPr lang="en-US" sz="11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Артморе (Крым)</a:t>
              </a:r>
              <a:endParaRPr lang="en-US" sz="11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pic>
          <p:nvPicPr>
            <p:cNvPr id="37" name="Рисунок 36">
              <a:extLst>
                <a:ext uri="{FF2B5EF4-FFF2-40B4-BE49-F238E27FC236}">
                  <a16:creationId xmlns:a16="http://schemas.microsoft.com/office/drawing/2014/main" id="{D2932F1D-F79D-0F6C-09CE-2CCFCBE550E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7981029" y="374904"/>
              <a:ext cx="1025811" cy="372895"/>
            </a:xfrm>
            <a:prstGeom prst="rect">
              <a:avLst/>
            </a:prstGeom>
          </p:spPr>
        </p:pic>
      </p:grpSp>
      <p:pic>
        <p:nvPicPr>
          <p:cNvPr id="5" name="ElevenLabs_2026-04-15T17_06_45_Alex Bell - Deep and Confident_pvc_sp106_s50_sb75_v3">
            <a:hlinkClick r:id="" action="ppaction://media"/>
            <a:extLst>
              <a:ext uri="{FF2B5EF4-FFF2-40B4-BE49-F238E27FC236}">
                <a16:creationId xmlns:a16="http://schemas.microsoft.com/office/drawing/2014/main" id="{AE348FC9-EC99-E65B-413C-57AD330863C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227958" y="561351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55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C21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D14C1D30-09B0-F78A-F5DB-1A1C5B9592FE}"/>
              </a:ext>
            </a:extLst>
          </p:cNvPr>
          <p:cNvGrpSpPr/>
          <p:nvPr/>
        </p:nvGrpSpPr>
        <p:grpSpPr>
          <a:xfrm>
            <a:off x="0" y="0"/>
            <a:ext cx="9157854" cy="5143500"/>
            <a:chOff x="0" y="0"/>
            <a:chExt cx="9157854" cy="5143500"/>
          </a:xfrm>
        </p:grpSpPr>
        <p:sp>
          <p:nvSpPr>
            <p:cNvPr id="24" name="Shape 0">
              <a:extLst>
                <a:ext uri="{FF2B5EF4-FFF2-40B4-BE49-F238E27FC236}">
                  <a16:creationId xmlns:a16="http://schemas.microsoft.com/office/drawing/2014/main" id="{FBE3F1E8-B0FD-8678-CF59-8145CD05C318}"/>
                </a:ext>
              </a:extLst>
            </p:cNvPr>
            <p:cNvSpPr/>
            <p:nvPr/>
          </p:nvSpPr>
          <p:spPr>
            <a:xfrm>
              <a:off x="0" y="0"/>
              <a:ext cx="9157854" cy="5143500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5000"/>
                    <a:lumOff val="95000"/>
                  </a:schemeClr>
                </a:gs>
                <a:gs pos="74000">
                  <a:schemeClr val="accent5">
                    <a:lumMod val="45000"/>
                    <a:lumOff val="55000"/>
                  </a:schemeClr>
                </a:gs>
                <a:gs pos="83000">
                  <a:schemeClr val="accent5">
                    <a:lumMod val="45000"/>
                    <a:lumOff val="55000"/>
                  </a:schemeClr>
                </a:gs>
                <a:gs pos="100000">
                  <a:schemeClr val="accent5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 w="12700">
              <a:noFill/>
              <a:prstDash val="solid"/>
            </a:ln>
          </p:spPr>
          <p:txBody>
            <a:bodyPr/>
            <a:lstStyle/>
            <a:p>
              <a:r>
                <a:rPr lang="ru-RU" dirty="0"/>
                <a:t> </a:t>
              </a:r>
            </a:p>
          </p:txBody>
        </p:sp>
        <p:sp>
          <p:nvSpPr>
            <p:cNvPr id="2" name="Text 0"/>
            <p:cNvSpPr/>
            <p:nvPr/>
          </p:nvSpPr>
          <p:spPr>
            <a:xfrm>
              <a:off x="320040" y="137160"/>
              <a:ext cx="8229600" cy="2011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800" b="1" kern="0" spc="30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ЭКО-СТАНДАРТ</a:t>
              </a:r>
              <a:endParaRPr lang="en-US" sz="8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" name="Shape 1"/>
            <p:cNvSpPr/>
            <p:nvPr/>
          </p:nvSpPr>
          <p:spPr>
            <a:xfrm>
              <a:off x="320040" y="374904"/>
              <a:ext cx="54864" cy="475488"/>
            </a:xfrm>
            <a:prstGeom prst="rect">
              <a:avLst/>
            </a:prstGeom>
            <a:solidFill>
              <a:srgbClr val="E43414"/>
            </a:solidFill>
            <a:ln w="12700">
              <a:solidFill>
                <a:srgbClr val="E43414"/>
              </a:solidFill>
              <a:prstDash val="solid"/>
            </a:ln>
          </p:spPr>
        </p:sp>
        <p:sp>
          <p:nvSpPr>
            <p:cNvPr id="4" name="Text 2"/>
            <p:cNvSpPr/>
            <p:nvPr/>
          </p:nvSpPr>
          <p:spPr>
            <a:xfrm>
              <a:off x="469115" y="347472"/>
              <a:ext cx="5703085" cy="53035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2300" b="1" dirty="0">
                  <a:solidFill>
                    <a:srgbClr val="6CB53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Почему электротяга — идеал для курортов</a:t>
              </a:r>
              <a:endParaRPr lang="en-US" sz="2300" dirty="0">
                <a:solidFill>
                  <a:srgbClr val="6CB53F"/>
                </a:solidFill>
              </a:endParaRPr>
            </a:p>
          </p:txBody>
        </p:sp>
        <p:sp>
          <p:nvSpPr>
            <p:cNvPr id="6" name="Shape 3"/>
            <p:cNvSpPr/>
            <p:nvPr/>
          </p:nvSpPr>
          <p:spPr>
            <a:xfrm>
              <a:off x="320040" y="960120"/>
              <a:ext cx="3657600" cy="39776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  <a:prstDash val="solid"/>
            </a:ln>
            <a:effectLst>
              <a:outerShdw blurRad="127000" dist="38100" dir="8100000" algn="ctr" rotWithShape="0">
                <a:schemeClr val="tx1">
                  <a:alpha val="25000"/>
                </a:schemeClr>
              </a:outerShdw>
            </a:effectLst>
          </p:spPr>
        </p:sp>
        <p:pic>
          <p:nvPicPr>
            <p:cNvPr id="8" name="Image 1" descr="preencoded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417320" y="1097280"/>
              <a:ext cx="1463040" cy="1463040"/>
            </a:xfrm>
            <a:prstGeom prst="rect">
              <a:avLst/>
            </a:prstGeom>
          </p:spPr>
        </p:pic>
        <p:sp>
          <p:nvSpPr>
            <p:cNvPr id="9" name="Text 5"/>
            <p:cNvSpPr/>
            <p:nvPr/>
          </p:nvSpPr>
          <p:spPr>
            <a:xfrm>
              <a:off x="411480" y="2651760"/>
              <a:ext cx="3474720" cy="10058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800" b="1" dirty="0">
                  <a:solidFill>
                    <a:schemeClr val="accent1">
                      <a:lumMod val="7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Кисловодск —</a:t>
              </a:r>
              <a:endParaRPr lang="en-US" sz="1800" dirty="0">
                <a:solidFill>
                  <a:schemeClr val="accent1">
                    <a:lumMod val="75000"/>
                  </a:schemeClr>
                </a:solidFill>
              </a:endParaRPr>
            </a:p>
            <a:p>
              <a:pPr marL="0" indent="0" algn="ctr">
                <a:buNone/>
              </a:pPr>
              <a:r>
                <a:rPr lang="en-US" sz="1800" b="1" dirty="0">
                  <a:solidFill>
                    <a:schemeClr val="accent1">
                      <a:lumMod val="7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электромобильная</a:t>
              </a:r>
              <a:endParaRPr lang="en-US" sz="1800" dirty="0">
                <a:solidFill>
                  <a:schemeClr val="accent1">
                    <a:lumMod val="75000"/>
                  </a:schemeClr>
                </a:solidFill>
              </a:endParaRPr>
            </a:p>
            <a:p>
              <a:pPr marL="0" indent="0" algn="ctr">
                <a:buNone/>
              </a:pPr>
              <a:r>
                <a:rPr lang="en-US" sz="1800" b="1" dirty="0">
                  <a:solidFill>
                    <a:schemeClr val="accent1">
                      <a:lumMod val="7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столица Кавказа</a:t>
              </a:r>
              <a:endParaRPr lang="en-US" sz="18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10" name="Text 6"/>
            <p:cNvSpPr/>
            <p:nvPr/>
          </p:nvSpPr>
          <p:spPr>
            <a:xfrm>
              <a:off x="411480" y="3749040"/>
              <a:ext cx="3474720" cy="5943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300" dirty="0">
                  <a:solidFill>
                    <a:srgbClr val="6CB53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Наша техника — часть</a:t>
              </a:r>
              <a:endParaRPr lang="en-US" sz="1300" dirty="0">
                <a:solidFill>
                  <a:srgbClr val="6CB53F"/>
                </a:solidFill>
              </a:endParaRPr>
            </a:p>
            <a:p>
              <a:pPr marL="0" indent="0" algn="ctr">
                <a:buNone/>
              </a:pPr>
              <a:r>
                <a:rPr lang="en-US" sz="1300" dirty="0">
                  <a:solidFill>
                    <a:srgbClr val="6CB53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этой миссии</a:t>
              </a:r>
              <a:endParaRPr lang="en-US" sz="1300" dirty="0">
                <a:solidFill>
                  <a:srgbClr val="6CB53F"/>
                </a:solidFill>
              </a:endParaRPr>
            </a:p>
          </p:txBody>
        </p:sp>
        <p:sp>
          <p:nvSpPr>
            <p:cNvPr id="11" name="Shape 7"/>
            <p:cNvSpPr/>
            <p:nvPr/>
          </p:nvSpPr>
          <p:spPr>
            <a:xfrm>
              <a:off x="4206240" y="960120"/>
              <a:ext cx="4617720" cy="1234440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12700">
              <a:noFill/>
              <a:prstDash val="solid"/>
            </a:ln>
            <a:effectLst>
              <a:outerShdw blurRad="127000" dist="38100" dir="8100000" algn="bl" rotWithShape="0">
                <a:srgbClr val="000000">
                  <a:alpha val="25000"/>
                </a:srgbClr>
              </a:outerShdw>
            </a:effectLst>
          </p:spPr>
        </p:sp>
        <p:sp>
          <p:nvSpPr>
            <p:cNvPr id="12" name="Text 8"/>
            <p:cNvSpPr/>
            <p:nvPr/>
          </p:nvSpPr>
          <p:spPr>
            <a:xfrm>
              <a:off x="4315968" y="1069848"/>
              <a:ext cx="685800" cy="6858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3000" dirty="0">
                  <a:solidFill>
                    <a:srgbClr val="000000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🔇</a:t>
              </a:r>
              <a:endParaRPr lang="en-US" sz="3000" dirty="0"/>
            </a:p>
          </p:txBody>
        </p:sp>
        <p:sp>
          <p:nvSpPr>
            <p:cNvPr id="13" name="Text 9"/>
            <p:cNvSpPr/>
            <p:nvPr/>
          </p:nvSpPr>
          <p:spPr>
            <a:xfrm>
              <a:off x="5029200" y="1051560"/>
              <a:ext cx="3657600" cy="3200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500" b="1" dirty="0">
                  <a:solidFill>
                    <a:schemeClr val="accent1">
                      <a:lumMod val="7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Полная тишина</a:t>
              </a:r>
              <a:endParaRPr lang="en-US" sz="15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14" name="Text 10"/>
            <p:cNvSpPr/>
            <p:nvPr/>
          </p:nvSpPr>
          <p:spPr>
            <a:xfrm>
              <a:off x="5029200" y="1389888"/>
              <a:ext cx="3657600" cy="6583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Шум &lt; 65 дБ. Работа в санаторных зонах, парках и ночное время суток.</a:t>
              </a:r>
              <a:endParaRPr lang="en-US" sz="12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5" name="Shape 11"/>
            <p:cNvSpPr/>
            <p:nvPr/>
          </p:nvSpPr>
          <p:spPr>
            <a:xfrm>
              <a:off x="4206240" y="2313432"/>
              <a:ext cx="4617720" cy="1234440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12700">
              <a:noFill/>
              <a:prstDash val="solid"/>
            </a:ln>
            <a:effectLst>
              <a:outerShdw blurRad="127000" dist="38100" dir="8100000" algn="bl" rotWithShape="0">
                <a:srgbClr val="000000">
                  <a:alpha val="25000"/>
                </a:srgbClr>
              </a:outerShdw>
            </a:effectLst>
          </p:spPr>
        </p:sp>
        <p:sp>
          <p:nvSpPr>
            <p:cNvPr id="16" name="Text 12"/>
            <p:cNvSpPr/>
            <p:nvPr/>
          </p:nvSpPr>
          <p:spPr>
            <a:xfrm>
              <a:off x="4315968" y="2423160"/>
              <a:ext cx="685800" cy="6858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3000" dirty="0">
                  <a:solidFill>
                    <a:srgbClr val="000000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💨</a:t>
              </a:r>
              <a:endParaRPr lang="en-US" sz="3000" dirty="0"/>
            </a:p>
          </p:txBody>
        </p:sp>
        <p:sp>
          <p:nvSpPr>
            <p:cNvPr id="17" name="Text 13"/>
            <p:cNvSpPr/>
            <p:nvPr/>
          </p:nvSpPr>
          <p:spPr>
            <a:xfrm>
              <a:off x="5029200" y="2404872"/>
              <a:ext cx="3657600" cy="3200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500" b="1" dirty="0">
                  <a:solidFill>
                    <a:schemeClr val="accent1">
                      <a:lumMod val="7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Нулевой выхлоп</a:t>
              </a:r>
              <a:endParaRPr lang="en-US" sz="15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18" name="Text 14"/>
            <p:cNvSpPr/>
            <p:nvPr/>
          </p:nvSpPr>
          <p:spPr>
            <a:xfrm>
              <a:off x="5029200" y="2743200"/>
              <a:ext cx="3657600" cy="6583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Без CO₂, без запаха, без вреда для туристов и жителей курорта.</a:t>
              </a:r>
              <a:endParaRPr lang="en-US" sz="12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9" name="Shape 15"/>
            <p:cNvSpPr/>
            <p:nvPr/>
          </p:nvSpPr>
          <p:spPr>
            <a:xfrm>
              <a:off x="4206240" y="3666744"/>
              <a:ext cx="4617720" cy="1234440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12700">
              <a:noFill/>
              <a:prstDash val="solid"/>
            </a:ln>
            <a:effectLst>
              <a:outerShdw blurRad="127000" dist="38100" dir="8100000" algn="bl" rotWithShape="0">
                <a:srgbClr val="000000">
                  <a:alpha val="25000"/>
                </a:srgbClr>
              </a:outerShdw>
            </a:effectLst>
          </p:spPr>
        </p:sp>
        <p:sp>
          <p:nvSpPr>
            <p:cNvPr id="20" name="Text 16"/>
            <p:cNvSpPr/>
            <p:nvPr/>
          </p:nvSpPr>
          <p:spPr>
            <a:xfrm>
              <a:off x="4315968" y="3803904"/>
              <a:ext cx="576072" cy="65836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3000" dirty="0">
                  <a:solidFill>
                    <a:srgbClr val="000000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⚡</a:t>
              </a:r>
              <a:endParaRPr lang="en-US" sz="3000" dirty="0"/>
            </a:p>
          </p:txBody>
        </p:sp>
        <p:sp>
          <p:nvSpPr>
            <p:cNvPr id="21" name="Text 17"/>
            <p:cNvSpPr/>
            <p:nvPr/>
          </p:nvSpPr>
          <p:spPr>
            <a:xfrm>
              <a:off x="5029200" y="3758184"/>
              <a:ext cx="3657600" cy="3200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500" b="1" dirty="0">
                  <a:solidFill>
                    <a:schemeClr val="accent1">
                      <a:lumMod val="7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100% электро</a:t>
              </a:r>
              <a:endParaRPr lang="en-US" sz="15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22" name="Text 18"/>
            <p:cNvSpPr/>
            <p:nvPr/>
          </p:nvSpPr>
          <p:spPr>
            <a:xfrm>
              <a:off x="5029200" y="4096512"/>
              <a:ext cx="3657600" cy="6583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Заряд от 220В розетки. Стоимость рабочей смены в </a:t>
              </a:r>
              <a:r>
                <a:rPr lang="ru-RU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десятки</a:t>
              </a:r>
              <a:r>
                <a:rPr 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 раз ниже бензина.</a:t>
              </a:r>
              <a:endParaRPr lang="en-US" sz="12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EF9D76FB-4C6A-8DFC-6105-B3AA4ECD5E8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798149" y="374904"/>
              <a:ext cx="1025811" cy="372895"/>
            </a:xfrm>
            <a:prstGeom prst="rect">
              <a:avLst/>
            </a:prstGeom>
          </p:spPr>
        </p:pic>
      </p:grpSp>
      <p:pic>
        <p:nvPicPr>
          <p:cNvPr id="5" name="ElevenLabs_2026-04-15T17_08_17_Alex Bell - Deep and Confident_pvc_sp106_s50_sb75_v3">
            <a:hlinkClick r:id="" action="ppaction://media"/>
            <a:extLst>
              <a:ext uri="{FF2B5EF4-FFF2-40B4-BE49-F238E27FC236}">
                <a16:creationId xmlns:a16="http://schemas.microsoft.com/office/drawing/2014/main" id="{4331A1D0-B298-2418-8941-3325A9CFF02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204960" y="545592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75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C21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F45AAFE6-2D0D-98E8-1314-1D56A5CEEDC7}"/>
              </a:ext>
            </a:extLst>
          </p:cNvPr>
          <p:cNvGrpSpPr/>
          <p:nvPr/>
        </p:nvGrpSpPr>
        <p:grpSpPr>
          <a:xfrm>
            <a:off x="0" y="0"/>
            <a:ext cx="9157854" cy="5143500"/>
            <a:chOff x="0" y="0"/>
            <a:chExt cx="9157854" cy="5143500"/>
          </a:xfrm>
        </p:grpSpPr>
        <p:sp>
          <p:nvSpPr>
            <p:cNvPr id="22" name="Shape 0">
              <a:extLst>
                <a:ext uri="{FF2B5EF4-FFF2-40B4-BE49-F238E27FC236}">
                  <a16:creationId xmlns:a16="http://schemas.microsoft.com/office/drawing/2014/main" id="{7903CE8B-6496-8851-AD47-8F59E874CBA3}"/>
                </a:ext>
              </a:extLst>
            </p:cNvPr>
            <p:cNvSpPr/>
            <p:nvPr/>
          </p:nvSpPr>
          <p:spPr>
            <a:xfrm>
              <a:off x="0" y="0"/>
              <a:ext cx="9157854" cy="5143500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5000"/>
                    <a:lumOff val="95000"/>
                  </a:schemeClr>
                </a:gs>
                <a:gs pos="74000">
                  <a:schemeClr val="accent5">
                    <a:lumMod val="45000"/>
                    <a:lumOff val="55000"/>
                  </a:schemeClr>
                </a:gs>
                <a:gs pos="83000">
                  <a:schemeClr val="accent5">
                    <a:lumMod val="45000"/>
                    <a:lumOff val="55000"/>
                  </a:schemeClr>
                </a:gs>
                <a:gs pos="100000">
                  <a:schemeClr val="accent5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 w="12700">
              <a:noFill/>
              <a:prstDash val="solid"/>
            </a:ln>
          </p:spPr>
          <p:txBody>
            <a:bodyPr/>
            <a:lstStyle/>
            <a:p>
              <a:r>
                <a:rPr lang="ru-RU" dirty="0"/>
                <a:t> </a:t>
              </a:r>
            </a:p>
          </p:txBody>
        </p:sp>
        <p:sp>
          <p:nvSpPr>
            <p:cNvPr id="2" name="Text 0"/>
            <p:cNvSpPr/>
            <p:nvPr/>
          </p:nvSpPr>
          <p:spPr>
            <a:xfrm>
              <a:off x="325305" y="137160"/>
              <a:ext cx="8229600" cy="2011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800" b="1" kern="0" spc="30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СЕРВИС</a:t>
              </a:r>
              <a:endParaRPr lang="en-US" sz="8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" name="Shape 1"/>
            <p:cNvSpPr/>
            <p:nvPr/>
          </p:nvSpPr>
          <p:spPr>
            <a:xfrm>
              <a:off x="325305" y="365760"/>
              <a:ext cx="54864" cy="475488"/>
            </a:xfrm>
            <a:prstGeom prst="rect">
              <a:avLst/>
            </a:prstGeom>
            <a:solidFill>
              <a:srgbClr val="E43414"/>
            </a:solidFill>
            <a:ln w="12700">
              <a:solidFill>
                <a:srgbClr val="E43414"/>
              </a:solidFill>
              <a:prstDash val="solid"/>
            </a:ln>
          </p:spPr>
        </p:sp>
        <p:sp>
          <p:nvSpPr>
            <p:cNvPr id="4" name="Text 2"/>
            <p:cNvSpPr/>
            <p:nvPr/>
          </p:nvSpPr>
          <p:spPr>
            <a:xfrm>
              <a:off x="489897" y="347472"/>
              <a:ext cx="4442875" cy="53035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2300" b="1" dirty="0">
                  <a:solidFill>
                    <a:srgbClr val="6CB53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Поддержка 24/7 — без простоев</a:t>
              </a:r>
              <a:endParaRPr lang="en-US" sz="2300" dirty="0">
                <a:solidFill>
                  <a:srgbClr val="6CB53F"/>
                </a:solidFill>
              </a:endParaRPr>
            </a:p>
          </p:txBody>
        </p:sp>
        <p:sp>
          <p:nvSpPr>
            <p:cNvPr id="6" name="Shape 3"/>
            <p:cNvSpPr/>
            <p:nvPr/>
          </p:nvSpPr>
          <p:spPr>
            <a:xfrm>
              <a:off x="320040" y="960120"/>
              <a:ext cx="8577072" cy="132588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  <a:prstDash val="solid"/>
            </a:ln>
            <a:effectLst>
              <a:outerShdw blurRad="127000" dist="38100" dir="8100000" algn="bl" rotWithShape="0">
                <a:srgbClr val="000000">
                  <a:alpha val="25000"/>
                </a:srgbClr>
              </a:outerShdw>
            </a:effectLst>
          </p:spPr>
        </p:sp>
        <p:sp>
          <p:nvSpPr>
            <p:cNvPr id="7" name="Text 4"/>
            <p:cNvSpPr/>
            <p:nvPr/>
          </p:nvSpPr>
          <p:spPr>
            <a:xfrm>
              <a:off x="502920" y="1005840"/>
              <a:ext cx="2011680" cy="11887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6800" b="1" dirty="0">
                  <a:solidFill>
                    <a:srgbClr val="6CB53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99%</a:t>
              </a:r>
              <a:endParaRPr lang="en-US" sz="6800" dirty="0">
                <a:solidFill>
                  <a:srgbClr val="6CB53F"/>
                </a:solidFill>
              </a:endParaRPr>
            </a:p>
          </p:txBody>
        </p:sp>
        <p:sp>
          <p:nvSpPr>
            <p:cNvPr id="8" name="Text 5"/>
            <p:cNvSpPr/>
            <p:nvPr/>
          </p:nvSpPr>
          <p:spPr>
            <a:xfrm>
              <a:off x="2606040" y="1097280"/>
              <a:ext cx="5943600" cy="10058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500" dirty="0">
                  <a:solidFill>
                    <a:schemeClr val="accent1">
                      <a:lumMod val="7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проблем решаются удалённо — без вызова мастера.</a:t>
              </a:r>
              <a:endParaRPr lang="en-US" sz="1500" dirty="0">
                <a:solidFill>
                  <a:schemeClr val="accent1">
                    <a:lumMod val="75000"/>
                  </a:schemeClr>
                </a:solidFill>
              </a:endParaRPr>
            </a:p>
            <a:p>
              <a:pPr marL="0" indent="0">
                <a:buNone/>
              </a:pPr>
              <a:r>
                <a:rPr lang="en-US" sz="1500" dirty="0">
                  <a:solidFill>
                    <a:schemeClr val="accent1">
                      <a:lumMod val="7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Аудио, видео, дистанционная диагностика.</a:t>
              </a:r>
              <a:endParaRPr lang="en-US" sz="15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9" name="Shape 6"/>
            <p:cNvSpPr/>
            <p:nvPr/>
          </p:nvSpPr>
          <p:spPr>
            <a:xfrm>
              <a:off x="320040" y="2468880"/>
              <a:ext cx="2761488" cy="25146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  <a:prstDash val="solid"/>
            </a:ln>
            <a:effectLst>
              <a:outerShdw blurRad="127000" dist="38100" dir="8100000" algn="bl" rotWithShape="0">
                <a:srgbClr val="000000">
                  <a:alpha val="25000"/>
                </a:srgbClr>
              </a:outerShdw>
            </a:effectLst>
          </p:spPr>
        </p:sp>
        <p:pic>
          <p:nvPicPr>
            <p:cNvPr id="10" name="Image 1" descr="preencoded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21208" y="2651760"/>
              <a:ext cx="502920" cy="502920"/>
            </a:xfrm>
            <a:prstGeom prst="rect">
              <a:avLst/>
            </a:prstGeom>
          </p:spPr>
        </p:pic>
        <p:sp>
          <p:nvSpPr>
            <p:cNvPr id="11" name="Text 7"/>
            <p:cNvSpPr/>
            <p:nvPr/>
          </p:nvSpPr>
          <p:spPr>
            <a:xfrm>
              <a:off x="457200" y="3246120"/>
              <a:ext cx="2514600" cy="4114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500" b="1" dirty="0">
                  <a:solidFill>
                    <a:schemeClr val="accent1">
                      <a:lumMod val="7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Ответ за 15 минут</a:t>
              </a:r>
              <a:endParaRPr lang="en-US" sz="15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12" name="Text 8"/>
            <p:cNvSpPr/>
            <p:nvPr/>
          </p:nvSpPr>
          <p:spPr>
            <a:xfrm>
              <a:off x="457200" y="3703320"/>
              <a:ext cx="2514600" cy="8229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Онлайн-поддержка в рабочее время.</a:t>
              </a:r>
              <a:endParaRPr lang="en-US" sz="12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  <a:p>
              <a:pPr marL="0" indent="0">
                <a:buNone/>
              </a:pPr>
              <a:r>
                <a:rPr 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Экстренная линия — круглосуточно.</a:t>
              </a:r>
              <a:endParaRPr lang="en-US" sz="12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3" name="Shape 9"/>
            <p:cNvSpPr/>
            <p:nvPr/>
          </p:nvSpPr>
          <p:spPr>
            <a:xfrm>
              <a:off x="3227832" y="2468880"/>
              <a:ext cx="2761488" cy="25146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  <a:prstDash val="solid"/>
            </a:ln>
            <a:effectLst>
              <a:outerShdw blurRad="127000" dist="38100" dir="8100000" algn="bl" rotWithShape="0">
                <a:srgbClr val="000000">
                  <a:alpha val="25000"/>
                </a:srgbClr>
              </a:outerShdw>
            </a:effectLst>
          </p:spPr>
        </p:sp>
        <p:pic>
          <p:nvPicPr>
            <p:cNvPr id="14" name="Image 2" descr="preencoded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429000" y="2651760"/>
              <a:ext cx="502920" cy="502920"/>
            </a:xfrm>
            <a:prstGeom prst="rect">
              <a:avLst/>
            </a:prstGeom>
          </p:spPr>
        </p:pic>
        <p:sp>
          <p:nvSpPr>
            <p:cNvPr id="15" name="Text 10"/>
            <p:cNvSpPr/>
            <p:nvPr/>
          </p:nvSpPr>
          <p:spPr>
            <a:xfrm>
              <a:off x="3364992" y="3246120"/>
              <a:ext cx="2514600" cy="4114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500" b="1" dirty="0">
                  <a:solidFill>
                    <a:schemeClr val="accent1">
                      <a:lumMod val="7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Запчасти за 1 день</a:t>
              </a:r>
              <a:endParaRPr lang="en-US" sz="15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16" name="Text 11"/>
            <p:cNvSpPr/>
            <p:nvPr/>
          </p:nvSpPr>
          <p:spPr>
            <a:xfrm>
              <a:off x="3364992" y="3703320"/>
              <a:ext cx="2514600" cy="8229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Собственный склад в Анапе.</a:t>
              </a:r>
              <a:endParaRPr lang="en-US" sz="12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  <a:p>
              <a:pPr marL="0" indent="0">
                <a:buNone/>
              </a:pPr>
              <a:r>
                <a:rPr 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Доставка по Югу России за сутки.</a:t>
              </a:r>
              <a:endParaRPr lang="en-US" sz="12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7" name="Shape 12"/>
            <p:cNvSpPr/>
            <p:nvPr/>
          </p:nvSpPr>
          <p:spPr>
            <a:xfrm>
              <a:off x="6135624" y="2468880"/>
              <a:ext cx="2761488" cy="25146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  <a:prstDash val="solid"/>
            </a:ln>
            <a:effectLst>
              <a:outerShdw blurRad="127000" dist="38100" dir="8100000" algn="bl" rotWithShape="0">
                <a:srgbClr val="000000">
                  <a:alpha val="25000"/>
                </a:srgbClr>
              </a:outerShdw>
            </a:effectLst>
          </p:spPr>
        </p:sp>
        <p:pic>
          <p:nvPicPr>
            <p:cNvPr id="18" name="Image 3" descr="preencoded.png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336792" y="2651760"/>
              <a:ext cx="502920" cy="502920"/>
            </a:xfrm>
            <a:prstGeom prst="rect">
              <a:avLst/>
            </a:prstGeom>
          </p:spPr>
        </p:pic>
        <p:sp>
          <p:nvSpPr>
            <p:cNvPr id="19" name="Text 13"/>
            <p:cNvSpPr/>
            <p:nvPr/>
          </p:nvSpPr>
          <p:spPr>
            <a:xfrm>
              <a:off x="6272784" y="3246120"/>
              <a:ext cx="2514600" cy="4114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500" b="1" dirty="0">
                  <a:solidFill>
                    <a:schemeClr val="accent1">
                      <a:lumMod val="7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Выезд мастера</a:t>
              </a:r>
              <a:endParaRPr lang="en-US" sz="15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20" name="Text 14"/>
            <p:cNvSpPr/>
            <p:nvPr/>
          </p:nvSpPr>
          <p:spPr>
            <a:xfrm>
              <a:off x="6272784" y="3703320"/>
              <a:ext cx="2514600" cy="8229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При необходимости — специалист</a:t>
              </a:r>
              <a:endParaRPr lang="en-US" sz="12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  <a:p>
              <a:pPr marL="0" indent="0">
                <a:buNone/>
              </a:pPr>
              <a:r>
                <a:rPr 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приедет в кратчайшие сроки.</a:t>
              </a:r>
              <a:endParaRPr lang="en-US" sz="12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0DF6890E-387B-A0BE-1894-EAF97705B7D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871301" y="365760"/>
              <a:ext cx="1025811" cy="372895"/>
            </a:xfrm>
            <a:prstGeom prst="rect">
              <a:avLst/>
            </a:prstGeom>
          </p:spPr>
        </p:pic>
      </p:grpSp>
      <p:pic>
        <p:nvPicPr>
          <p:cNvPr id="5" name="ElevenLabs_2026-04-15T17_09_48_Alex Bell - Deep and Confident_pvc_sp106_s50_sb75_v3">
            <a:hlinkClick r:id="" action="ppaction://media"/>
            <a:extLst>
              <a:ext uri="{FF2B5EF4-FFF2-40B4-BE49-F238E27FC236}">
                <a16:creationId xmlns:a16="http://schemas.microsoft.com/office/drawing/2014/main" id="{68A4B40A-2147-5582-6817-461FBEA5DB0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157854" y="841248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04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C21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7FB595C8-4950-8E8F-7B8E-A1D9701B14AC}"/>
              </a:ext>
            </a:extLst>
          </p:cNvPr>
          <p:cNvGrpSpPr/>
          <p:nvPr/>
        </p:nvGrpSpPr>
        <p:grpSpPr>
          <a:xfrm>
            <a:off x="0" y="0"/>
            <a:ext cx="9157854" cy="5143500"/>
            <a:chOff x="0" y="0"/>
            <a:chExt cx="9157854" cy="5143500"/>
          </a:xfrm>
        </p:grpSpPr>
        <p:sp>
          <p:nvSpPr>
            <p:cNvPr id="31" name="Shape 0">
              <a:extLst>
                <a:ext uri="{FF2B5EF4-FFF2-40B4-BE49-F238E27FC236}">
                  <a16:creationId xmlns:a16="http://schemas.microsoft.com/office/drawing/2014/main" id="{722C01A6-05A8-3CAC-7A0E-90F9C3B66CA8}"/>
                </a:ext>
              </a:extLst>
            </p:cNvPr>
            <p:cNvSpPr/>
            <p:nvPr/>
          </p:nvSpPr>
          <p:spPr>
            <a:xfrm>
              <a:off x="0" y="0"/>
              <a:ext cx="9157854" cy="5143500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5000"/>
                    <a:lumOff val="95000"/>
                  </a:schemeClr>
                </a:gs>
                <a:gs pos="74000">
                  <a:schemeClr val="accent5">
                    <a:lumMod val="45000"/>
                    <a:lumOff val="55000"/>
                  </a:schemeClr>
                </a:gs>
                <a:gs pos="83000">
                  <a:schemeClr val="accent5">
                    <a:lumMod val="45000"/>
                    <a:lumOff val="55000"/>
                  </a:schemeClr>
                </a:gs>
                <a:gs pos="100000">
                  <a:schemeClr val="accent5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 w="12700">
              <a:noFill/>
              <a:prstDash val="solid"/>
            </a:ln>
          </p:spPr>
          <p:txBody>
            <a:bodyPr/>
            <a:lstStyle/>
            <a:p>
              <a:r>
                <a:rPr lang="ru-RU" dirty="0"/>
                <a:t> </a:t>
              </a:r>
            </a:p>
          </p:txBody>
        </p:sp>
        <p:sp>
          <p:nvSpPr>
            <p:cNvPr id="2" name="Text 0"/>
            <p:cNvSpPr/>
            <p:nvPr/>
          </p:nvSpPr>
          <p:spPr>
            <a:xfrm>
              <a:off x="347472" y="128016"/>
              <a:ext cx="8229600" cy="2011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800" b="1" kern="0" spc="30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ГАРАНТИЯ</a:t>
              </a:r>
              <a:endParaRPr lang="en-US" sz="8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" name="Shape 1"/>
            <p:cNvSpPr/>
            <p:nvPr/>
          </p:nvSpPr>
          <p:spPr>
            <a:xfrm>
              <a:off x="347472" y="356616"/>
              <a:ext cx="54864" cy="475488"/>
            </a:xfrm>
            <a:prstGeom prst="rect">
              <a:avLst/>
            </a:prstGeom>
            <a:solidFill>
              <a:srgbClr val="E43414"/>
            </a:solidFill>
            <a:ln w="12700">
              <a:solidFill>
                <a:srgbClr val="E43414"/>
              </a:solidFill>
              <a:prstDash val="solid"/>
            </a:ln>
          </p:spPr>
        </p:sp>
        <p:sp>
          <p:nvSpPr>
            <p:cNvPr id="4" name="Text 2"/>
            <p:cNvSpPr/>
            <p:nvPr/>
          </p:nvSpPr>
          <p:spPr>
            <a:xfrm>
              <a:off x="512064" y="338328"/>
              <a:ext cx="5873238" cy="53035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2300" b="1" dirty="0" err="1">
                  <a:solidFill>
                    <a:srgbClr val="6CB53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Пожизненная</a:t>
              </a:r>
              <a:r>
                <a:rPr lang="en-US" sz="2300" b="1" dirty="0">
                  <a:solidFill>
                    <a:srgbClr val="6CB53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 </a:t>
              </a:r>
              <a:r>
                <a:rPr lang="ru-RU" sz="2300" b="1" dirty="0">
                  <a:solidFill>
                    <a:srgbClr val="6CB53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расширенная </a:t>
              </a:r>
              <a:r>
                <a:rPr lang="en-US" sz="2300" b="1" dirty="0" err="1">
                  <a:solidFill>
                    <a:srgbClr val="6CB53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гарантия</a:t>
              </a:r>
              <a:endParaRPr lang="en-US" sz="2300" dirty="0">
                <a:solidFill>
                  <a:srgbClr val="6CB53F"/>
                </a:solidFill>
              </a:endParaRPr>
            </a:p>
          </p:txBody>
        </p:sp>
        <p:sp>
          <p:nvSpPr>
            <p:cNvPr id="6" name="Shape 3"/>
            <p:cNvSpPr/>
            <p:nvPr/>
          </p:nvSpPr>
          <p:spPr>
            <a:xfrm>
              <a:off x="320040" y="960120"/>
              <a:ext cx="4754880" cy="389118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  <a:prstDash val="solid"/>
            </a:ln>
            <a:effectLst>
              <a:outerShdw blurRad="127000" dist="38100" dir="8100000" algn="ctr" rotWithShape="0">
                <a:schemeClr val="tx1">
                  <a:alpha val="25000"/>
                </a:schemeClr>
              </a:outerShdw>
            </a:effectLst>
          </p:spPr>
        </p:sp>
        <p:pic>
          <p:nvPicPr>
            <p:cNvPr id="8" name="Image 1" descr="preencoded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121747" y="1290998"/>
              <a:ext cx="1143000" cy="1143000"/>
            </a:xfrm>
            <a:prstGeom prst="rect">
              <a:avLst/>
            </a:prstGeom>
          </p:spPr>
        </p:pic>
        <p:sp>
          <p:nvSpPr>
            <p:cNvPr id="9" name="Text 5"/>
            <p:cNvSpPr/>
            <p:nvPr/>
          </p:nvSpPr>
          <p:spPr>
            <a:xfrm>
              <a:off x="411480" y="2697479"/>
              <a:ext cx="4572000" cy="1097281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3600" b="1" kern="0" spc="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Navigo Medium" panose="02070503070706040303" pitchFamily="18" charset="-52"/>
                  <a:ea typeface="Calibri" pitchFamily="34" charset="-122"/>
                  <a:cs typeface="Calibri" pitchFamily="34" charset="-120"/>
                </a:rPr>
                <a:t>LIFETIME</a:t>
              </a:r>
              <a:endPara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Navigo Medium" panose="02070503070706040303" pitchFamily="18" charset="-52"/>
              </a:endParaRPr>
            </a:p>
            <a:p>
              <a:pPr marL="0" indent="0" algn="ctr">
                <a:buNone/>
              </a:pPr>
              <a:r>
                <a:rPr lang="en-US" sz="3600" b="1" kern="0" spc="200" dirty="0">
                  <a:solidFill>
                    <a:srgbClr val="6CB53F"/>
                  </a:solidFill>
                  <a:latin typeface="Navigo Medium" panose="02070503070706040303" pitchFamily="18" charset="-52"/>
                  <a:ea typeface="Calibri" pitchFamily="34" charset="-122"/>
                  <a:cs typeface="Calibri" pitchFamily="34" charset="-120"/>
                </a:rPr>
                <a:t>WARRANTY</a:t>
              </a:r>
              <a:endParaRPr lang="en-US" sz="3600" dirty="0">
                <a:solidFill>
                  <a:srgbClr val="6CB53F"/>
                </a:solidFill>
                <a:latin typeface="Navigo Medium" panose="02070503070706040303" pitchFamily="18" charset="-52"/>
              </a:endParaRPr>
            </a:p>
          </p:txBody>
        </p:sp>
        <p:sp>
          <p:nvSpPr>
            <p:cNvPr id="10" name="Text 6"/>
            <p:cNvSpPr/>
            <p:nvPr/>
          </p:nvSpPr>
          <p:spPr>
            <a:xfrm>
              <a:off x="411480" y="3794760"/>
              <a:ext cx="4572000" cy="6858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dirty="0">
                  <a:solidFill>
                    <a:schemeClr val="accent3">
                      <a:lumMod val="50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Пожизненная расширенная гарантия</a:t>
              </a:r>
              <a:endParaRPr lang="en-US" sz="1400" dirty="0">
                <a:solidFill>
                  <a:schemeClr val="accent3">
                    <a:lumMod val="50000"/>
                  </a:schemeClr>
                </a:solidFill>
              </a:endParaRPr>
            </a:p>
            <a:p>
              <a:pPr marL="0" indent="0" algn="ctr">
                <a:buNone/>
              </a:pPr>
              <a:r>
                <a:rPr lang="en-US" sz="1400" dirty="0" err="1">
                  <a:solidFill>
                    <a:schemeClr val="accent3">
                      <a:lumMod val="50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на</a:t>
              </a:r>
              <a:r>
                <a:rPr lang="en-US" sz="1400" dirty="0">
                  <a:solidFill>
                    <a:schemeClr val="accent3">
                      <a:lumMod val="50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 </a:t>
              </a:r>
              <a:r>
                <a:rPr lang="ru-RU" sz="1400" dirty="0">
                  <a:solidFill>
                    <a:schemeClr val="accent3">
                      <a:lumMod val="50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все </a:t>
              </a:r>
              <a:r>
                <a:rPr lang="en-US" sz="1400" dirty="0" err="1">
                  <a:solidFill>
                    <a:schemeClr val="accent3">
                      <a:lumMod val="50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основные</a:t>
              </a:r>
              <a:r>
                <a:rPr lang="en-US" sz="1400" dirty="0">
                  <a:solidFill>
                    <a:schemeClr val="accent3">
                      <a:lumMod val="50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 </a:t>
              </a:r>
              <a:r>
                <a:rPr lang="en-US" sz="1400" dirty="0" err="1">
                  <a:solidFill>
                    <a:schemeClr val="accent3">
                      <a:lumMod val="50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электроузлы</a:t>
              </a:r>
              <a:endParaRPr lang="en-US" sz="1400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11" name="Text 7"/>
            <p:cNvSpPr/>
            <p:nvPr/>
          </p:nvSpPr>
          <p:spPr>
            <a:xfrm>
              <a:off x="5303520" y="960120"/>
              <a:ext cx="352044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2000" b="1" dirty="0" err="1">
                  <a:solidFill>
                    <a:schemeClr val="accent1">
                      <a:lumMod val="7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Что</a:t>
              </a:r>
              <a:r>
                <a:rPr lang="en-US" sz="2000" b="1" dirty="0">
                  <a:solidFill>
                    <a:schemeClr val="accent1">
                      <a:lumMod val="7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 </a:t>
              </a:r>
              <a:r>
                <a:rPr lang="en-US" sz="2000" b="1" dirty="0" err="1">
                  <a:solidFill>
                    <a:schemeClr val="accent1">
                      <a:lumMod val="7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покрывает</a:t>
              </a:r>
              <a:r>
                <a:rPr lang="ru-RU" sz="2000" b="1" dirty="0">
                  <a:solidFill>
                    <a:schemeClr val="accent1">
                      <a:lumMod val="7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:</a:t>
              </a:r>
              <a:r>
                <a:rPr lang="en-US" sz="1400" b="1" dirty="0">
                  <a:solidFill>
                    <a:srgbClr val="E8F0E8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:</a:t>
              </a:r>
              <a:endParaRPr lang="en-US" sz="1400" dirty="0"/>
            </a:p>
          </p:txBody>
        </p:sp>
        <p:sp>
          <p:nvSpPr>
            <p:cNvPr id="12" name="Shape 8"/>
            <p:cNvSpPr/>
            <p:nvPr/>
          </p:nvSpPr>
          <p:spPr>
            <a:xfrm>
              <a:off x="5303520" y="1417320"/>
              <a:ext cx="3520440" cy="420624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6350">
              <a:noFill/>
              <a:prstDash val="solid"/>
            </a:ln>
            <a:effectLst>
              <a:outerShdw blurRad="127000" dist="38100" dir="8100000" algn="ctr" rotWithShape="0">
                <a:schemeClr val="tx1">
                  <a:alpha val="25000"/>
                </a:schemeClr>
              </a:outerShdw>
            </a:effectLst>
          </p:spPr>
        </p:sp>
        <p:sp>
          <p:nvSpPr>
            <p:cNvPr id="13" name="Text 9"/>
            <p:cNvSpPr/>
            <p:nvPr/>
          </p:nvSpPr>
          <p:spPr>
            <a:xfrm>
              <a:off x="5413248" y="1481328"/>
              <a:ext cx="347472" cy="29260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400" b="1" dirty="0">
                  <a:solidFill>
                    <a:srgbClr val="3CB54A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✓</a:t>
              </a:r>
              <a:endParaRPr lang="en-US" sz="1400" dirty="0"/>
            </a:p>
          </p:txBody>
        </p:sp>
        <p:sp>
          <p:nvSpPr>
            <p:cNvPr id="14" name="Text 10"/>
            <p:cNvSpPr/>
            <p:nvPr/>
          </p:nvSpPr>
          <p:spPr>
            <a:xfrm>
              <a:off x="5806440" y="1508760"/>
              <a:ext cx="2926080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ru-RU" sz="13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Ходовые двигатели</a:t>
              </a:r>
              <a:endParaRPr lang="en-US" sz="13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5" name="Shape 11"/>
            <p:cNvSpPr/>
            <p:nvPr/>
          </p:nvSpPr>
          <p:spPr>
            <a:xfrm>
              <a:off x="5303520" y="1920240"/>
              <a:ext cx="3520440" cy="420624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6350">
              <a:noFill/>
              <a:prstDash val="solid"/>
            </a:ln>
            <a:effectLst>
              <a:outerShdw blurRad="127000" dist="38100" dir="8100000" algn="ctr" rotWithShape="0">
                <a:schemeClr val="tx1">
                  <a:alpha val="25000"/>
                </a:schemeClr>
              </a:outerShdw>
            </a:effectLst>
          </p:spPr>
        </p:sp>
        <p:sp>
          <p:nvSpPr>
            <p:cNvPr id="16" name="Text 12"/>
            <p:cNvSpPr/>
            <p:nvPr/>
          </p:nvSpPr>
          <p:spPr>
            <a:xfrm>
              <a:off x="5413248" y="1984248"/>
              <a:ext cx="347472" cy="29260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400" b="1" dirty="0">
                  <a:solidFill>
                    <a:srgbClr val="3CB54A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✓</a:t>
              </a:r>
              <a:endParaRPr lang="en-US" sz="1400" dirty="0"/>
            </a:p>
          </p:txBody>
        </p:sp>
        <p:sp>
          <p:nvSpPr>
            <p:cNvPr id="17" name="Text 13"/>
            <p:cNvSpPr/>
            <p:nvPr/>
          </p:nvSpPr>
          <p:spPr>
            <a:xfrm>
              <a:off x="5806440" y="2011680"/>
              <a:ext cx="2926080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ru-RU" sz="13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Всасывающие (вакуумные) двигатели</a:t>
              </a:r>
              <a:endParaRPr lang="en-US" sz="13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8" name="Shape 14"/>
            <p:cNvSpPr/>
            <p:nvPr/>
          </p:nvSpPr>
          <p:spPr>
            <a:xfrm>
              <a:off x="5303520" y="2423160"/>
              <a:ext cx="3520440" cy="420624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6350">
              <a:noFill/>
              <a:prstDash val="solid"/>
            </a:ln>
            <a:effectLst>
              <a:outerShdw blurRad="127000" dist="38100" dir="8100000" algn="ctr" rotWithShape="0">
                <a:schemeClr val="tx1">
                  <a:alpha val="25000"/>
                </a:schemeClr>
              </a:outerShdw>
            </a:effectLst>
          </p:spPr>
        </p:sp>
        <p:sp>
          <p:nvSpPr>
            <p:cNvPr id="19" name="Text 15"/>
            <p:cNvSpPr/>
            <p:nvPr/>
          </p:nvSpPr>
          <p:spPr>
            <a:xfrm>
              <a:off x="5413248" y="2487168"/>
              <a:ext cx="347472" cy="29260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400" b="1" dirty="0">
                  <a:solidFill>
                    <a:srgbClr val="3CB54A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✓</a:t>
              </a:r>
              <a:endParaRPr lang="en-US" sz="1400" dirty="0"/>
            </a:p>
          </p:txBody>
        </p:sp>
        <p:sp>
          <p:nvSpPr>
            <p:cNvPr id="20" name="Text 16"/>
            <p:cNvSpPr/>
            <p:nvPr/>
          </p:nvSpPr>
          <p:spPr>
            <a:xfrm>
              <a:off x="5806440" y="2514600"/>
              <a:ext cx="2926080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ru-RU" sz="13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Приводы щеток</a:t>
              </a:r>
              <a:endParaRPr lang="en-US" sz="13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21" name="Shape 17"/>
            <p:cNvSpPr/>
            <p:nvPr/>
          </p:nvSpPr>
          <p:spPr>
            <a:xfrm>
              <a:off x="5303520" y="2926080"/>
              <a:ext cx="3520440" cy="420624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6350">
              <a:noFill/>
              <a:prstDash val="solid"/>
            </a:ln>
            <a:effectLst>
              <a:outerShdw blurRad="127000" dist="38100" dir="8100000" algn="ctr" rotWithShape="0">
                <a:schemeClr val="tx1">
                  <a:alpha val="25000"/>
                </a:schemeClr>
              </a:outerShdw>
            </a:effectLst>
          </p:spPr>
        </p:sp>
        <p:sp>
          <p:nvSpPr>
            <p:cNvPr id="22" name="Text 18"/>
            <p:cNvSpPr/>
            <p:nvPr/>
          </p:nvSpPr>
          <p:spPr>
            <a:xfrm>
              <a:off x="5413248" y="2990088"/>
              <a:ext cx="347472" cy="29260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400" b="1" dirty="0">
                  <a:solidFill>
                    <a:srgbClr val="3CB54A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✓</a:t>
              </a:r>
              <a:endParaRPr lang="en-US" sz="1400" dirty="0"/>
            </a:p>
          </p:txBody>
        </p:sp>
        <p:sp>
          <p:nvSpPr>
            <p:cNvPr id="23" name="Text 19"/>
            <p:cNvSpPr/>
            <p:nvPr/>
          </p:nvSpPr>
          <p:spPr>
            <a:xfrm>
              <a:off x="5806440" y="3017520"/>
              <a:ext cx="2926080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ru-RU" sz="13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Механизмы подъема / опускания щеток</a:t>
              </a:r>
              <a:endParaRPr lang="en-US" sz="13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24" name="Shape 20"/>
            <p:cNvSpPr/>
            <p:nvPr/>
          </p:nvSpPr>
          <p:spPr>
            <a:xfrm>
              <a:off x="5303520" y="3927764"/>
              <a:ext cx="3520440" cy="420624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6350">
              <a:noFill/>
              <a:prstDash val="solid"/>
            </a:ln>
            <a:effectLst>
              <a:outerShdw blurRad="127000" dist="38100" dir="8100000" algn="ctr" rotWithShape="0">
                <a:schemeClr val="tx1">
                  <a:alpha val="25000"/>
                </a:schemeClr>
              </a:outerShdw>
            </a:effectLst>
          </p:spPr>
        </p:sp>
        <p:sp>
          <p:nvSpPr>
            <p:cNvPr id="25" name="Text 21"/>
            <p:cNvSpPr/>
            <p:nvPr/>
          </p:nvSpPr>
          <p:spPr>
            <a:xfrm>
              <a:off x="5413248" y="3991772"/>
              <a:ext cx="347472" cy="29260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400" b="1" dirty="0">
                  <a:solidFill>
                    <a:srgbClr val="D93025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✗</a:t>
              </a:r>
              <a:endParaRPr lang="en-US" sz="1400" dirty="0"/>
            </a:p>
          </p:txBody>
        </p:sp>
        <p:sp>
          <p:nvSpPr>
            <p:cNvPr id="26" name="Text 22"/>
            <p:cNvSpPr/>
            <p:nvPr/>
          </p:nvSpPr>
          <p:spPr>
            <a:xfrm>
              <a:off x="5806440" y="4019204"/>
              <a:ext cx="2926080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3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Расходники</a:t>
              </a:r>
              <a:endParaRPr lang="en-US" sz="13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27" name="Shape 23"/>
            <p:cNvSpPr/>
            <p:nvPr/>
          </p:nvSpPr>
          <p:spPr>
            <a:xfrm>
              <a:off x="5303520" y="4430684"/>
              <a:ext cx="3520440" cy="420624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6350">
              <a:noFill/>
              <a:prstDash val="solid"/>
            </a:ln>
            <a:effectLst>
              <a:outerShdw blurRad="127000" dist="38100" dir="8100000" algn="ctr" rotWithShape="0">
                <a:schemeClr val="tx1">
                  <a:alpha val="25000"/>
                </a:schemeClr>
              </a:outerShdw>
            </a:effectLst>
          </p:spPr>
        </p:sp>
        <p:sp>
          <p:nvSpPr>
            <p:cNvPr id="28" name="Text 24"/>
            <p:cNvSpPr/>
            <p:nvPr/>
          </p:nvSpPr>
          <p:spPr>
            <a:xfrm>
              <a:off x="5413248" y="4494692"/>
              <a:ext cx="347472" cy="29260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400" b="1" dirty="0">
                  <a:solidFill>
                    <a:srgbClr val="D93025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✗</a:t>
              </a:r>
              <a:endParaRPr lang="en-US" sz="1400" dirty="0"/>
            </a:p>
          </p:txBody>
        </p:sp>
        <p:sp>
          <p:nvSpPr>
            <p:cNvPr id="29" name="Text 25"/>
            <p:cNvSpPr/>
            <p:nvPr/>
          </p:nvSpPr>
          <p:spPr>
            <a:xfrm>
              <a:off x="5806440" y="4522124"/>
              <a:ext cx="2926080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3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Механические износы</a:t>
              </a:r>
              <a:endParaRPr lang="en-US" sz="13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33" name="Shape 17">
              <a:extLst>
                <a:ext uri="{FF2B5EF4-FFF2-40B4-BE49-F238E27FC236}">
                  <a16:creationId xmlns:a16="http://schemas.microsoft.com/office/drawing/2014/main" id="{410C17E4-10D8-3CC7-B073-9DEFC78FFCF1}"/>
                </a:ext>
              </a:extLst>
            </p:cNvPr>
            <p:cNvSpPr/>
            <p:nvPr/>
          </p:nvSpPr>
          <p:spPr>
            <a:xfrm>
              <a:off x="5303520" y="3449227"/>
              <a:ext cx="3520440" cy="420624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6350">
              <a:noFill/>
              <a:prstDash val="solid"/>
            </a:ln>
            <a:effectLst>
              <a:outerShdw blurRad="127000" dist="38100" dir="8100000" algn="ctr" rotWithShape="0">
                <a:schemeClr val="tx1">
                  <a:alpha val="25000"/>
                </a:schemeClr>
              </a:outerShdw>
            </a:effectLst>
          </p:spPr>
        </p:sp>
        <p:sp>
          <p:nvSpPr>
            <p:cNvPr id="34" name="Text 18">
              <a:extLst>
                <a:ext uri="{FF2B5EF4-FFF2-40B4-BE49-F238E27FC236}">
                  <a16:creationId xmlns:a16="http://schemas.microsoft.com/office/drawing/2014/main" id="{9453ED97-E648-6976-B865-F6E59221523E}"/>
                </a:ext>
              </a:extLst>
            </p:cNvPr>
            <p:cNvSpPr/>
            <p:nvPr/>
          </p:nvSpPr>
          <p:spPr>
            <a:xfrm>
              <a:off x="5413248" y="3513235"/>
              <a:ext cx="347472" cy="29260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400" b="1" dirty="0">
                  <a:solidFill>
                    <a:srgbClr val="3CB54A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✓</a:t>
              </a:r>
              <a:endParaRPr lang="en-US" sz="1400" dirty="0"/>
            </a:p>
          </p:txBody>
        </p:sp>
        <p:sp>
          <p:nvSpPr>
            <p:cNvPr id="35" name="Text 19">
              <a:extLst>
                <a:ext uri="{FF2B5EF4-FFF2-40B4-BE49-F238E27FC236}">
                  <a16:creationId xmlns:a16="http://schemas.microsoft.com/office/drawing/2014/main" id="{BE667E2E-50FB-8736-66E6-155644709301}"/>
                </a:ext>
              </a:extLst>
            </p:cNvPr>
            <p:cNvSpPr/>
            <p:nvPr/>
          </p:nvSpPr>
          <p:spPr>
            <a:xfrm>
              <a:off x="5806440" y="3540667"/>
              <a:ext cx="2926080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ru-RU" sz="13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Механизмы подъема / опускания щеток</a:t>
              </a:r>
              <a:endParaRPr lang="en-US" sz="13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pic>
          <p:nvPicPr>
            <p:cNvPr id="36" name="Рисунок 35">
              <a:extLst>
                <a:ext uri="{FF2B5EF4-FFF2-40B4-BE49-F238E27FC236}">
                  <a16:creationId xmlns:a16="http://schemas.microsoft.com/office/drawing/2014/main" id="{1E092771-6C76-AAB9-9A26-C9A81C9248B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798149" y="329184"/>
              <a:ext cx="1025811" cy="372895"/>
            </a:xfrm>
            <a:prstGeom prst="rect">
              <a:avLst/>
            </a:prstGeom>
          </p:spPr>
        </p:pic>
      </p:grpSp>
      <p:pic>
        <p:nvPicPr>
          <p:cNvPr id="5" name="ElevenLabs_2026-04-15T17_18_16_Alex Bell - Deep and Confident_pvc_sp106_s50_sb75_v3">
            <a:hlinkClick r:id="" action="ppaction://media"/>
            <a:extLst>
              <a:ext uri="{FF2B5EF4-FFF2-40B4-BE49-F238E27FC236}">
                <a16:creationId xmlns:a16="http://schemas.microsoft.com/office/drawing/2014/main" id="{45909A26-152C-577E-4359-913AEFBDDCA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203574" y="1056459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324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C21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95783A76-E7D7-DEC1-006E-EC121ED693BB}"/>
              </a:ext>
            </a:extLst>
          </p:cNvPr>
          <p:cNvGrpSpPr/>
          <p:nvPr/>
        </p:nvGrpSpPr>
        <p:grpSpPr>
          <a:xfrm>
            <a:off x="-4528" y="0"/>
            <a:ext cx="9162382" cy="5143500"/>
            <a:chOff x="-4528" y="0"/>
            <a:chExt cx="9162382" cy="5143500"/>
          </a:xfrm>
        </p:grpSpPr>
        <p:grpSp>
          <p:nvGrpSpPr>
            <p:cNvPr id="50" name="Группа 49">
              <a:extLst>
                <a:ext uri="{FF2B5EF4-FFF2-40B4-BE49-F238E27FC236}">
                  <a16:creationId xmlns:a16="http://schemas.microsoft.com/office/drawing/2014/main" id="{F8C1B7F6-392A-3E97-8DDF-B3FBF253C71A}"/>
                </a:ext>
              </a:extLst>
            </p:cNvPr>
            <p:cNvGrpSpPr/>
            <p:nvPr/>
          </p:nvGrpSpPr>
          <p:grpSpPr>
            <a:xfrm>
              <a:off x="-4528" y="0"/>
              <a:ext cx="9162382" cy="5143500"/>
              <a:chOff x="-4528" y="0"/>
              <a:chExt cx="9162382" cy="5143500"/>
            </a:xfrm>
          </p:grpSpPr>
          <p:sp>
            <p:nvSpPr>
              <p:cNvPr id="33" name="Shape 0">
                <a:extLst>
                  <a:ext uri="{FF2B5EF4-FFF2-40B4-BE49-F238E27FC236}">
                    <a16:creationId xmlns:a16="http://schemas.microsoft.com/office/drawing/2014/main" id="{5BD69BDD-2478-B6B2-F474-70B28ECC881E}"/>
                  </a:ext>
                </a:extLst>
              </p:cNvPr>
              <p:cNvSpPr/>
              <p:nvPr/>
            </p:nvSpPr>
            <p:spPr>
              <a:xfrm>
                <a:off x="0" y="0"/>
                <a:ext cx="9157854" cy="51435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5">
                      <a:lumMod val="5000"/>
                      <a:lumOff val="95000"/>
                    </a:schemeClr>
                  </a:gs>
                  <a:gs pos="74000">
                    <a:schemeClr val="accent5">
                      <a:lumMod val="45000"/>
                      <a:lumOff val="55000"/>
                    </a:schemeClr>
                  </a:gs>
                  <a:gs pos="83000">
                    <a:schemeClr val="accent5">
                      <a:lumMod val="45000"/>
                      <a:lumOff val="55000"/>
                    </a:schemeClr>
                  </a:gs>
                  <a:gs pos="100000">
                    <a:schemeClr val="accent5">
                      <a:lumMod val="30000"/>
                      <a:lumOff val="70000"/>
                    </a:schemeClr>
                  </a:gs>
                </a:gsLst>
                <a:lin ang="5400000" scaled="1"/>
                <a:tileRect/>
              </a:gradFill>
              <a:ln w="12700">
                <a:noFill/>
                <a:prstDash val="solid"/>
              </a:ln>
            </p:spPr>
            <p:txBody>
              <a:bodyPr/>
              <a:lstStyle/>
              <a:p>
                <a:r>
                  <a:rPr lang="ru-RU" dirty="0"/>
                  <a:t> </a:t>
                </a:r>
              </a:p>
            </p:txBody>
          </p:sp>
          <p:sp>
            <p:nvSpPr>
              <p:cNvPr id="2" name="Text 0"/>
              <p:cNvSpPr/>
              <p:nvPr/>
            </p:nvSpPr>
            <p:spPr>
              <a:xfrm>
                <a:off x="347472" y="146304"/>
                <a:ext cx="8229600" cy="201168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en-US" sz="800" b="1" kern="0" spc="300" dirty="0">
                    <a:solidFill>
                      <a:schemeClr val="bg1">
                        <a:lumMod val="50000"/>
                      </a:schemeClr>
                    </a:solidFill>
                    <a:latin typeface="Calibri" pitchFamily="34" charset="0"/>
                    <a:ea typeface="Calibri" pitchFamily="34" charset="-122"/>
                    <a:cs typeface="Calibri" pitchFamily="34" charset="-120"/>
                  </a:rPr>
                  <a:t>ФЛАГМАН ЛИНЕЙКИ PRO</a:t>
                </a:r>
                <a:endParaRPr lang="en-US" sz="8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3" name="Shape 1"/>
              <p:cNvSpPr/>
              <p:nvPr/>
            </p:nvSpPr>
            <p:spPr>
              <a:xfrm>
                <a:off x="347472" y="374904"/>
                <a:ext cx="54864" cy="475488"/>
              </a:xfrm>
              <a:prstGeom prst="rect">
                <a:avLst/>
              </a:prstGeom>
              <a:solidFill>
                <a:srgbClr val="E43414"/>
              </a:solidFill>
              <a:ln w="12700">
                <a:solidFill>
                  <a:srgbClr val="E43414"/>
                </a:solidFill>
                <a:prstDash val="solid"/>
              </a:ln>
            </p:spPr>
          </p:sp>
          <p:sp>
            <p:nvSpPr>
              <p:cNvPr id="4" name="Text 2"/>
              <p:cNvSpPr/>
              <p:nvPr/>
            </p:nvSpPr>
            <p:spPr>
              <a:xfrm>
                <a:off x="512064" y="356616"/>
                <a:ext cx="6401908" cy="530352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en-US" sz="2300" b="1" dirty="0">
                    <a:solidFill>
                      <a:srgbClr val="6CB53F"/>
                    </a:solidFill>
                    <a:latin typeface="Calibri" pitchFamily="34" charset="0"/>
                    <a:ea typeface="Calibri" pitchFamily="34" charset="-122"/>
                    <a:cs typeface="Calibri" pitchFamily="34" charset="-120"/>
                  </a:rPr>
                  <a:t>SV-25G PRO — </a:t>
                </a:r>
                <a:r>
                  <a:rPr lang="en-US" sz="2300" b="1" dirty="0" err="1">
                    <a:solidFill>
                      <a:srgbClr val="6CB53F"/>
                    </a:solidFill>
                    <a:latin typeface="Calibri" pitchFamily="34" charset="0"/>
                    <a:ea typeface="Calibri" pitchFamily="34" charset="-122"/>
                    <a:cs typeface="Calibri" pitchFamily="34" charset="-120"/>
                  </a:rPr>
                  <a:t>Подметальн</a:t>
                </a:r>
                <a:r>
                  <a:rPr lang="ru-RU" sz="2300" b="1" dirty="0" err="1">
                    <a:solidFill>
                      <a:srgbClr val="6CB53F"/>
                    </a:solidFill>
                    <a:latin typeface="Calibri" pitchFamily="34" charset="0"/>
                    <a:ea typeface="Calibri" pitchFamily="34" charset="-122"/>
                    <a:cs typeface="Calibri" pitchFamily="34" charset="-120"/>
                  </a:rPr>
                  <a:t>ая</a:t>
                </a:r>
                <a:r>
                  <a:rPr lang="ru-RU" sz="2300" b="1" dirty="0">
                    <a:solidFill>
                      <a:srgbClr val="6CB53F"/>
                    </a:solidFill>
                    <a:latin typeface="Calibri" pitchFamily="34" charset="0"/>
                    <a:ea typeface="Calibri" pitchFamily="34" charset="-122"/>
                    <a:cs typeface="Calibri" pitchFamily="34" charset="-120"/>
                  </a:rPr>
                  <a:t> </a:t>
                </a:r>
                <a:r>
                  <a:rPr lang="en-US" sz="2300" b="1" dirty="0" err="1">
                    <a:solidFill>
                      <a:srgbClr val="6CB53F"/>
                    </a:solidFill>
                    <a:latin typeface="Calibri" pitchFamily="34" charset="0"/>
                    <a:ea typeface="Calibri" pitchFamily="34" charset="-122"/>
                    <a:cs typeface="Calibri" pitchFamily="34" charset="-120"/>
                  </a:rPr>
                  <a:t>вакуумная</a:t>
                </a:r>
                <a:r>
                  <a:rPr lang="en-US" sz="2300" b="1" dirty="0">
                    <a:solidFill>
                      <a:srgbClr val="6CB53F"/>
                    </a:solidFill>
                    <a:latin typeface="Calibri" pitchFamily="34" charset="0"/>
                    <a:ea typeface="Calibri" pitchFamily="34" charset="-122"/>
                    <a:cs typeface="Calibri" pitchFamily="34" charset="-120"/>
                  </a:rPr>
                  <a:t> машина</a:t>
                </a:r>
                <a:endParaRPr lang="en-US" sz="2300" dirty="0">
                  <a:solidFill>
                    <a:srgbClr val="6CB53F"/>
                  </a:solidFill>
                </a:endParaRPr>
              </a:p>
            </p:txBody>
          </p:sp>
          <p:sp>
            <p:nvSpPr>
              <p:cNvPr id="8" name="Shape 4"/>
              <p:cNvSpPr/>
              <p:nvPr/>
            </p:nvSpPr>
            <p:spPr>
              <a:xfrm>
                <a:off x="4617720" y="960120"/>
                <a:ext cx="4206240" cy="475488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  <a:prstDash val="solid"/>
              </a:ln>
              <a:effectLst>
                <a:outerShdw blurRad="127000" dist="38100" dir="8100000" algn="ctr" rotWithShape="0">
                  <a:schemeClr val="tx1">
                    <a:alpha val="25000"/>
                  </a:schemeClr>
                </a:outerShdw>
              </a:effectLst>
            </p:spPr>
          </p:sp>
          <p:sp>
            <p:nvSpPr>
              <p:cNvPr id="9" name="Text 5"/>
              <p:cNvSpPr/>
              <p:nvPr/>
            </p:nvSpPr>
            <p:spPr>
              <a:xfrm>
                <a:off x="4709160" y="987552"/>
                <a:ext cx="4023360" cy="402336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en-US" sz="1800" b="1" dirty="0">
                    <a:solidFill>
                      <a:srgbClr val="6CB53F"/>
                    </a:solidFill>
                    <a:latin typeface="Calibri" pitchFamily="34" charset="0"/>
                    <a:ea typeface="Calibri" pitchFamily="34" charset="-122"/>
                    <a:cs typeface="Calibri" pitchFamily="34" charset="-120"/>
                  </a:rPr>
                  <a:t>SV-25G PRO</a:t>
                </a:r>
                <a:endParaRPr lang="en-US" sz="1800" dirty="0">
                  <a:solidFill>
                    <a:srgbClr val="6CB53F"/>
                  </a:solidFill>
                </a:endParaRPr>
              </a:p>
            </p:txBody>
          </p:sp>
          <p:sp>
            <p:nvSpPr>
              <p:cNvPr id="10" name="Shape 6"/>
              <p:cNvSpPr/>
              <p:nvPr/>
            </p:nvSpPr>
            <p:spPr>
              <a:xfrm>
                <a:off x="4617720" y="1481328"/>
                <a:ext cx="4206240" cy="384048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 w="12700">
                <a:noFill/>
                <a:prstDash val="solid"/>
              </a:ln>
              <a:effectLst>
                <a:outerShdw blurRad="127000" dist="38100" dir="8100000" algn="ctr" rotWithShape="0">
                  <a:schemeClr val="tx1">
                    <a:alpha val="25000"/>
                  </a:schemeClr>
                </a:outerShdw>
              </a:effectLst>
            </p:spPr>
          </p:sp>
          <p:sp>
            <p:nvSpPr>
              <p:cNvPr id="11" name="Text 7"/>
              <p:cNvSpPr/>
              <p:nvPr/>
            </p:nvSpPr>
            <p:spPr>
              <a:xfrm>
                <a:off x="4727448" y="1554480"/>
                <a:ext cx="2187245" cy="237744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en-US" sz="1100" dirty="0" err="1">
                    <a:solidFill>
                      <a:schemeClr val="accent1">
                        <a:lumMod val="75000"/>
                      </a:schemeClr>
                    </a:solidFill>
                    <a:latin typeface="Calibri" pitchFamily="34" charset="0"/>
                    <a:ea typeface="Calibri" pitchFamily="34" charset="-122"/>
                    <a:cs typeface="Calibri" pitchFamily="34" charset="-120"/>
                  </a:rPr>
                  <a:t>Ширина</a:t>
                </a:r>
                <a:r>
                  <a:rPr lang="en-US" sz="1100" dirty="0">
                    <a:solidFill>
                      <a:schemeClr val="accent1">
                        <a:lumMod val="75000"/>
                      </a:schemeClr>
                    </a:solidFill>
                    <a:latin typeface="Calibri" pitchFamily="34" charset="0"/>
                    <a:ea typeface="Calibri" pitchFamily="34" charset="-122"/>
                    <a:cs typeface="Calibri" pitchFamily="34" charset="-120"/>
                  </a:rPr>
                  <a:t> </a:t>
                </a:r>
                <a:r>
                  <a:rPr lang="en-US" sz="1100" dirty="0" err="1">
                    <a:solidFill>
                      <a:schemeClr val="accent1">
                        <a:lumMod val="75000"/>
                      </a:schemeClr>
                    </a:solidFill>
                    <a:latin typeface="Calibri" pitchFamily="34" charset="0"/>
                    <a:ea typeface="Calibri" pitchFamily="34" charset="-122"/>
                    <a:cs typeface="Calibri" pitchFamily="34" charset="-120"/>
                  </a:rPr>
                  <a:t>очистки</a:t>
                </a:r>
                <a:r>
                  <a:rPr lang="ru-RU" sz="1100" dirty="0">
                    <a:solidFill>
                      <a:schemeClr val="accent1">
                        <a:lumMod val="75000"/>
                      </a:schemeClr>
                    </a:solidFill>
                    <a:latin typeface="Calibri" pitchFamily="34" charset="0"/>
                    <a:ea typeface="Calibri" pitchFamily="34" charset="-122"/>
                    <a:cs typeface="Calibri" pitchFamily="34" charset="-120"/>
                  </a:rPr>
                  <a:t>:</a:t>
                </a:r>
                <a:endParaRPr lang="en-US" sz="1100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  <p:sp>
            <p:nvSpPr>
              <p:cNvPr id="12" name="Text 8"/>
              <p:cNvSpPr/>
              <p:nvPr/>
            </p:nvSpPr>
            <p:spPr>
              <a:xfrm>
                <a:off x="6804965" y="1554480"/>
                <a:ext cx="1934870" cy="237744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en-US" sz="11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Calibri" pitchFamily="34" charset="0"/>
                    <a:ea typeface="Calibri" pitchFamily="34" charset="-122"/>
                    <a:cs typeface="Calibri" pitchFamily="34" charset="-120"/>
                  </a:rPr>
                  <a:t>2 000–2 500 мм</a:t>
                </a:r>
                <a:endParaRPr lang="en-US" sz="11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3" name="Shape 9"/>
              <p:cNvSpPr/>
              <p:nvPr/>
            </p:nvSpPr>
            <p:spPr>
              <a:xfrm>
                <a:off x="4617720" y="1892808"/>
                <a:ext cx="4206240" cy="384048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 w="12700">
                <a:noFill/>
                <a:prstDash val="solid"/>
              </a:ln>
              <a:effectLst>
                <a:outerShdw blurRad="127000" dist="38100" dir="8100000" algn="ctr" rotWithShape="0">
                  <a:schemeClr val="tx1">
                    <a:alpha val="25000"/>
                  </a:schemeClr>
                </a:outerShdw>
              </a:effectLst>
            </p:spPr>
          </p:sp>
          <p:sp>
            <p:nvSpPr>
              <p:cNvPr id="14" name="Text 10"/>
              <p:cNvSpPr/>
              <p:nvPr/>
            </p:nvSpPr>
            <p:spPr>
              <a:xfrm>
                <a:off x="4727448" y="1965960"/>
                <a:ext cx="2187245" cy="237744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en-US" sz="1100" dirty="0" err="1">
                    <a:solidFill>
                      <a:schemeClr val="accent1">
                        <a:lumMod val="75000"/>
                      </a:schemeClr>
                    </a:solidFill>
                    <a:latin typeface="Calibri" pitchFamily="34" charset="0"/>
                    <a:ea typeface="Calibri" pitchFamily="34" charset="-122"/>
                    <a:cs typeface="Calibri" pitchFamily="34" charset="-120"/>
                  </a:rPr>
                  <a:t>Производительность</a:t>
                </a:r>
                <a:r>
                  <a:rPr lang="ru-RU" sz="1100" dirty="0">
                    <a:solidFill>
                      <a:schemeClr val="accent1">
                        <a:lumMod val="75000"/>
                      </a:schemeClr>
                    </a:solidFill>
                    <a:latin typeface="Calibri" pitchFamily="34" charset="0"/>
                    <a:ea typeface="Calibri" pitchFamily="34" charset="-122"/>
                    <a:cs typeface="Calibri" pitchFamily="34" charset="-120"/>
                  </a:rPr>
                  <a:t>:</a:t>
                </a:r>
                <a:endParaRPr lang="en-US" sz="1100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  <p:sp>
            <p:nvSpPr>
              <p:cNvPr id="15" name="Text 11"/>
              <p:cNvSpPr/>
              <p:nvPr/>
            </p:nvSpPr>
            <p:spPr>
              <a:xfrm>
                <a:off x="6804965" y="1965960"/>
                <a:ext cx="1934870" cy="237744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en-US" sz="11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Calibri" pitchFamily="34" charset="0"/>
                    <a:ea typeface="Calibri" pitchFamily="34" charset="-122"/>
                    <a:cs typeface="Calibri" pitchFamily="34" charset="-120"/>
                  </a:rPr>
                  <a:t>35 000 м²/ч</a:t>
                </a:r>
                <a:endParaRPr lang="en-US" sz="11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6" name="Shape 12"/>
              <p:cNvSpPr/>
              <p:nvPr/>
            </p:nvSpPr>
            <p:spPr>
              <a:xfrm>
                <a:off x="4617720" y="2304288"/>
                <a:ext cx="4206240" cy="384048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 w="12700">
                <a:noFill/>
                <a:prstDash val="solid"/>
              </a:ln>
              <a:effectLst>
                <a:outerShdw blurRad="127000" dist="38100" dir="8100000" algn="ctr" rotWithShape="0">
                  <a:schemeClr val="tx1">
                    <a:alpha val="25000"/>
                  </a:schemeClr>
                </a:outerShdw>
              </a:effectLst>
            </p:spPr>
          </p:sp>
          <p:sp>
            <p:nvSpPr>
              <p:cNvPr id="17" name="Text 13"/>
              <p:cNvSpPr/>
              <p:nvPr/>
            </p:nvSpPr>
            <p:spPr>
              <a:xfrm>
                <a:off x="4727448" y="2377440"/>
                <a:ext cx="2187245" cy="237744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en-US" sz="1100" dirty="0" err="1">
                    <a:solidFill>
                      <a:schemeClr val="accent1">
                        <a:lumMod val="75000"/>
                      </a:schemeClr>
                    </a:solidFill>
                    <a:latin typeface="Calibri" pitchFamily="34" charset="0"/>
                    <a:ea typeface="Calibri" pitchFamily="34" charset="-122"/>
                    <a:cs typeface="Calibri" pitchFamily="34" charset="-120"/>
                  </a:rPr>
                  <a:t>Мощность</a:t>
                </a:r>
                <a:r>
                  <a:rPr lang="ru-RU" sz="1100" dirty="0">
                    <a:solidFill>
                      <a:schemeClr val="accent1">
                        <a:lumMod val="75000"/>
                      </a:schemeClr>
                    </a:solidFill>
                    <a:latin typeface="Calibri" pitchFamily="34" charset="0"/>
                    <a:ea typeface="Calibri" pitchFamily="34" charset="-122"/>
                    <a:cs typeface="Calibri" pitchFamily="34" charset="-120"/>
                  </a:rPr>
                  <a:t>:</a:t>
                </a:r>
                <a:endParaRPr lang="en-US" sz="1100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  <p:sp>
            <p:nvSpPr>
              <p:cNvPr id="18" name="Text 14"/>
              <p:cNvSpPr/>
              <p:nvPr/>
            </p:nvSpPr>
            <p:spPr>
              <a:xfrm>
                <a:off x="6804965" y="2377440"/>
                <a:ext cx="1934870" cy="237744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en-US" sz="11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Calibri" pitchFamily="34" charset="0"/>
                    <a:ea typeface="Calibri" pitchFamily="34" charset="-122"/>
                    <a:cs typeface="Calibri" pitchFamily="34" charset="-120"/>
                  </a:rPr>
                  <a:t>8 400 Вт</a:t>
                </a:r>
                <a:endParaRPr lang="en-US" sz="11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9" name="Shape 15"/>
              <p:cNvSpPr/>
              <p:nvPr/>
            </p:nvSpPr>
            <p:spPr>
              <a:xfrm>
                <a:off x="4617720" y="2715768"/>
                <a:ext cx="4206240" cy="384048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 w="12700">
                <a:noFill/>
                <a:prstDash val="solid"/>
              </a:ln>
              <a:effectLst>
                <a:outerShdw blurRad="127000" dist="38100" dir="8100000" algn="ctr" rotWithShape="0">
                  <a:schemeClr val="tx1">
                    <a:alpha val="25000"/>
                  </a:schemeClr>
                </a:outerShdw>
              </a:effectLst>
            </p:spPr>
          </p:sp>
          <p:sp>
            <p:nvSpPr>
              <p:cNvPr id="20" name="Text 16"/>
              <p:cNvSpPr/>
              <p:nvPr/>
            </p:nvSpPr>
            <p:spPr>
              <a:xfrm>
                <a:off x="4727448" y="2788920"/>
                <a:ext cx="2187245" cy="237744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en-US" sz="1100" dirty="0" err="1">
                    <a:solidFill>
                      <a:schemeClr val="accent1">
                        <a:lumMod val="75000"/>
                      </a:schemeClr>
                    </a:solidFill>
                    <a:latin typeface="Calibri" pitchFamily="34" charset="0"/>
                    <a:ea typeface="Calibri" pitchFamily="34" charset="-122"/>
                    <a:cs typeface="Calibri" pitchFamily="34" charset="-120"/>
                  </a:rPr>
                  <a:t>Батарея</a:t>
                </a:r>
                <a:r>
                  <a:rPr lang="ru-RU" sz="1100" dirty="0">
                    <a:solidFill>
                      <a:schemeClr val="accent1">
                        <a:lumMod val="75000"/>
                      </a:schemeClr>
                    </a:solidFill>
                    <a:latin typeface="Calibri" pitchFamily="34" charset="0"/>
                    <a:ea typeface="Calibri" pitchFamily="34" charset="-122"/>
                    <a:cs typeface="Calibri" pitchFamily="34" charset="-120"/>
                  </a:rPr>
                  <a:t>:</a:t>
                </a:r>
                <a:endParaRPr lang="en-US" sz="1100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  <p:sp>
            <p:nvSpPr>
              <p:cNvPr id="21" name="Text 17"/>
              <p:cNvSpPr/>
              <p:nvPr/>
            </p:nvSpPr>
            <p:spPr>
              <a:xfrm>
                <a:off x="6804965" y="2788920"/>
                <a:ext cx="1934870" cy="237744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en-US" sz="11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Calibri" pitchFamily="34" charset="0"/>
                    <a:ea typeface="Calibri" pitchFamily="34" charset="-122"/>
                    <a:cs typeface="Calibri" pitchFamily="34" charset="-120"/>
                  </a:rPr>
                  <a:t>300 А/ч LiFePO4</a:t>
                </a:r>
                <a:endParaRPr lang="en-US" sz="11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2" name="Shape 18"/>
              <p:cNvSpPr/>
              <p:nvPr/>
            </p:nvSpPr>
            <p:spPr>
              <a:xfrm>
                <a:off x="4617720" y="3127248"/>
                <a:ext cx="4206240" cy="384048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 w="12700">
                <a:noFill/>
                <a:prstDash val="solid"/>
              </a:ln>
              <a:effectLst>
                <a:outerShdw blurRad="127000" dist="38100" dir="8100000" algn="ctr" rotWithShape="0">
                  <a:schemeClr val="tx1">
                    <a:alpha val="25000"/>
                  </a:schemeClr>
                </a:outerShdw>
              </a:effectLst>
            </p:spPr>
          </p:sp>
          <p:sp>
            <p:nvSpPr>
              <p:cNvPr id="23" name="Text 19"/>
              <p:cNvSpPr/>
              <p:nvPr/>
            </p:nvSpPr>
            <p:spPr>
              <a:xfrm>
                <a:off x="4727448" y="3200400"/>
                <a:ext cx="2187245" cy="237744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en-US" sz="1100" dirty="0">
                    <a:solidFill>
                      <a:schemeClr val="accent1">
                        <a:lumMod val="75000"/>
                      </a:schemeClr>
                    </a:solidFill>
                    <a:latin typeface="Calibri" pitchFamily="34" charset="0"/>
                    <a:ea typeface="Calibri" pitchFamily="34" charset="-122"/>
                    <a:cs typeface="Calibri" pitchFamily="34" charset="-120"/>
                  </a:rPr>
                  <a:t>Работа </a:t>
                </a:r>
                <a:r>
                  <a:rPr lang="en-US" sz="1100" dirty="0" err="1">
                    <a:solidFill>
                      <a:schemeClr val="accent1">
                        <a:lumMod val="75000"/>
                      </a:schemeClr>
                    </a:solidFill>
                    <a:latin typeface="Calibri" pitchFamily="34" charset="0"/>
                    <a:ea typeface="Calibri" pitchFamily="34" charset="-122"/>
                    <a:cs typeface="Calibri" pitchFamily="34" charset="-120"/>
                  </a:rPr>
                  <a:t>без</a:t>
                </a:r>
                <a:r>
                  <a:rPr lang="en-US" sz="1100" dirty="0">
                    <a:solidFill>
                      <a:schemeClr val="accent1">
                        <a:lumMod val="75000"/>
                      </a:schemeClr>
                    </a:solidFill>
                    <a:latin typeface="Calibri" pitchFamily="34" charset="0"/>
                    <a:ea typeface="Calibri" pitchFamily="34" charset="-122"/>
                    <a:cs typeface="Calibri" pitchFamily="34" charset="-120"/>
                  </a:rPr>
                  <a:t> </a:t>
                </a:r>
                <a:r>
                  <a:rPr lang="en-US" sz="1100" dirty="0" err="1">
                    <a:solidFill>
                      <a:schemeClr val="accent1">
                        <a:lumMod val="75000"/>
                      </a:schemeClr>
                    </a:solidFill>
                    <a:latin typeface="Calibri" pitchFamily="34" charset="0"/>
                    <a:ea typeface="Calibri" pitchFamily="34" charset="-122"/>
                    <a:cs typeface="Calibri" pitchFamily="34" charset="-120"/>
                  </a:rPr>
                  <a:t>зарядки</a:t>
                </a:r>
                <a:r>
                  <a:rPr lang="ru-RU" sz="1100" dirty="0">
                    <a:solidFill>
                      <a:schemeClr val="accent1">
                        <a:lumMod val="75000"/>
                      </a:schemeClr>
                    </a:solidFill>
                    <a:latin typeface="Calibri" pitchFamily="34" charset="0"/>
                    <a:ea typeface="Calibri" pitchFamily="34" charset="-122"/>
                    <a:cs typeface="Calibri" pitchFamily="34" charset="-120"/>
                  </a:rPr>
                  <a:t>:</a:t>
                </a:r>
                <a:endParaRPr lang="en-US" sz="1100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  <p:sp>
            <p:nvSpPr>
              <p:cNvPr id="24" name="Text 20"/>
              <p:cNvSpPr/>
              <p:nvPr/>
            </p:nvSpPr>
            <p:spPr>
              <a:xfrm>
                <a:off x="6804965" y="3200400"/>
                <a:ext cx="1934870" cy="237744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en-US" sz="11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Calibri" pitchFamily="34" charset="0"/>
                    <a:ea typeface="Calibri" pitchFamily="34" charset="-122"/>
                    <a:cs typeface="Calibri" pitchFamily="34" charset="-120"/>
                  </a:rPr>
                  <a:t>8 часов</a:t>
                </a:r>
                <a:endParaRPr lang="en-US" sz="11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5" name="Shape 21"/>
              <p:cNvSpPr/>
              <p:nvPr/>
            </p:nvSpPr>
            <p:spPr>
              <a:xfrm>
                <a:off x="4617720" y="3547872"/>
                <a:ext cx="4206240" cy="384048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 w="12700">
                <a:noFill/>
                <a:prstDash val="solid"/>
              </a:ln>
              <a:effectLst>
                <a:outerShdw blurRad="127000" dist="38100" dir="8100000" algn="ctr" rotWithShape="0">
                  <a:schemeClr val="tx1">
                    <a:alpha val="25000"/>
                  </a:schemeClr>
                </a:outerShdw>
              </a:effectLst>
            </p:spPr>
          </p:sp>
          <p:sp>
            <p:nvSpPr>
              <p:cNvPr id="26" name="Text 22"/>
              <p:cNvSpPr/>
              <p:nvPr/>
            </p:nvSpPr>
            <p:spPr>
              <a:xfrm>
                <a:off x="4727448" y="3611880"/>
                <a:ext cx="2187245" cy="237744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ru-RU" sz="1100" dirty="0">
                    <a:solidFill>
                      <a:schemeClr val="accent1">
                        <a:lumMod val="75000"/>
                      </a:schemeClr>
                    </a:solidFill>
                    <a:latin typeface="Calibri" pitchFamily="34" charset="0"/>
                    <a:ea typeface="Calibri" pitchFamily="34" charset="-122"/>
                    <a:cs typeface="Calibri" pitchFamily="34" charset="-120"/>
                  </a:rPr>
                  <a:t>Аппарат высокого давления:</a:t>
                </a:r>
                <a:endParaRPr lang="en-US" sz="1100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  <p:sp>
            <p:nvSpPr>
              <p:cNvPr id="28" name="Shape 24"/>
              <p:cNvSpPr/>
              <p:nvPr/>
            </p:nvSpPr>
            <p:spPr>
              <a:xfrm>
                <a:off x="4617720" y="3959352"/>
                <a:ext cx="4206240" cy="384048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 w="12700">
                <a:noFill/>
                <a:prstDash val="solid"/>
              </a:ln>
              <a:effectLst>
                <a:outerShdw blurRad="127000" dist="38100" dir="8100000" algn="ctr" rotWithShape="0">
                  <a:schemeClr val="tx1">
                    <a:alpha val="25000"/>
                  </a:schemeClr>
                </a:outerShdw>
              </a:effectLst>
            </p:spPr>
          </p:sp>
          <p:sp>
            <p:nvSpPr>
              <p:cNvPr id="29" name="Text 25"/>
              <p:cNvSpPr/>
              <p:nvPr/>
            </p:nvSpPr>
            <p:spPr>
              <a:xfrm>
                <a:off x="4727448" y="4023360"/>
                <a:ext cx="2187245" cy="237744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ru-RU" sz="1100" dirty="0">
                    <a:solidFill>
                      <a:schemeClr val="accent1">
                        <a:lumMod val="75000"/>
                      </a:schemeClr>
                    </a:solidFill>
                    <a:latin typeface="Calibri" pitchFamily="34" charset="0"/>
                    <a:ea typeface="Calibri" pitchFamily="34" charset="-122"/>
                    <a:cs typeface="Calibri" pitchFamily="34" charset="-120"/>
                  </a:rPr>
                  <a:t>Выносной пылесос:</a:t>
                </a:r>
                <a:endParaRPr lang="en-US" sz="1100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  <p:pic>
            <p:nvPicPr>
              <p:cNvPr id="35" name="Рисунок 34">
                <a:extLst>
                  <a:ext uri="{FF2B5EF4-FFF2-40B4-BE49-F238E27FC236}">
                    <a16:creationId xmlns:a16="http://schemas.microsoft.com/office/drawing/2014/main" id="{B43B9E77-B7E9-7CC3-FE28-CFD004DE96A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-4528" y="322326"/>
                <a:ext cx="4786884" cy="4786884"/>
              </a:xfrm>
              <a:prstGeom prst="rect">
                <a:avLst/>
              </a:prstGeom>
            </p:spPr>
          </p:pic>
          <p:sp>
            <p:nvSpPr>
              <p:cNvPr id="31" name="Text 27"/>
              <p:cNvSpPr/>
              <p:nvPr/>
            </p:nvSpPr>
            <p:spPr>
              <a:xfrm>
                <a:off x="4605251" y="4821174"/>
                <a:ext cx="4206240" cy="256032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en-US" sz="1000" dirty="0">
                    <a:solidFill>
                      <a:srgbClr val="6CB53F"/>
                    </a:solidFill>
                    <a:latin typeface="Calibri" pitchFamily="34" charset="0"/>
                    <a:ea typeface="Calibri" pitchFamily="34" charset="-122"/>
                    <a:cs typeface="Calibri" pitchFamily="34" charset="-120"/>
                  </a:rPr>
                  <a:t>silavolt.ru → SV-25G PRO</a:t>
                </a:r>
                <a:endParaRPr lang="en-US" sz="1000" dirty="0">
                  <a:solidFill>
                    <a:srgbClr val="6CB53F"/>
                  </a:solidFill>
                </a:endParaRPr>
              </a:p>
            </p:txBody>
          </p:sp>
          <p:sp>
            <p:nvSpPr>
              <p:cNvPr id="36" name="Shape 24">
                <a:extLst>
                  <a:ext uri="{FF2B5EF4-FFF2-40B4-BE49-F238E27FC236}">
                    <a16:creationId xmlns:a16="http://schemas.microsoft.com/office/drawing/2014/main" id="{E449AF9E-B265-1308-A35E-013F6DF6B9CC}"/>
                  </a:ext>
                </a:extLst>
              </p:cNvPr>
              <p:cNvSpPr/>
              <p:nvPr/>
            </p:nvSpPr>
            <p:spPr>
              <a:xfrm>
                <a:off x="4617720" y="4370832"/>
                <a:ext cx="4206240" cy="384048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 w="12700">
                <a:noFill/>
                <a:prstDash val="solid"/>
              </a:ln>
              <a:effectLst>
                <a:outerShdw blurRad="127000" dist="38100" dir="8100000" algn="ctr" rotWithShape="0">
                  <a:schemeClr val="tx1">
                    <a:alpha val="25000"/>
                  </a:schemeClr>
                </a:outerShdw>
              </a:effectLst>
            </p:spPr>
          </p:sp>
          <p:sp>
            <p:nvSpPr>
              <p:cNvPr id="37" name="Text 25">
                <a:extLst>
                  <a:ext uri="{FF2B5EF4-FFF2-40B4-BE49-F238E27FC236}">
                    <a16:creationId xmlns:a16="http://schemas.microsoft.com/office/drawing/2014/main" id="{82E72B42-8306-3592-9F5C-07D978011D94}"/>
                  </a:ext>
                </a:extLst>
              </p:cNvPr>
              <p:cNvSpPr/>
              <p:nvPr/>
            </p:nvSpPr>
            <p:spPr>
              <a:xfrm>
                <a:off x="4727448" y="4434840"/>
                <a:ext cx="2187245" cy="237744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ru-RU" sz="1100" dirty="0">
                    <a:solidFill>
                      <a:schemeClr val="accent1">
                        <a:lumMod val="75000"/>
                      </a:schemeClr>
                    </a:solidFill>
                    <a:latin typeface="Calibri" pitchFamily="34" charset="0"/>
                    <a:ea typeface="Calibri" pitchFamily="34" charset="-122"/>
                    <a:cs typeface="Calibri" pitchFamily="34" charset="-120"/>
                  </a:rPr>
                  <a:t>Кондиционер-отопитель:</a:t>
                </a:r>
                <a:endParaRPr lang="en-US" sz="1100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  <p:pic>
            <p:nvPicPr>
              <p:cNvPr id="45" name="Рисунок 44">
                <a:extLst>
                  <a:ext uri="{FF2B5EF4-FFF2-40B4-BE49-F238E27FC236}">
                    <a16:creationId xmlns:a16="http://schemas.microsoft.com/office/drawing/2014/main" id="{E28A7D6E-468A-2A91-BF33-617FB114DD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785680" y="356616"/>
                <a:ext cx="1025811" cy="372895"/>
              </a:xfrm>
              <a:prstGeom prst="rect">
                <a:avLst/>
              </a:prstGeom>
            </p:spPr>
          </p:pic>
          <p:sp>
            <p:nvSpPr>
              <p:cNvPr id="47" name="Text 18">
                <a:extLst>
                  <a:ext uri="{FF2B5EF4-FFF2-40B4-BE49-F238E27FC236}">
                    <a16:creationId xmlns:a16="http://schemas.microsoft.com/office/drawing/2014/main" id="{FC6A437E-91B0-272A-DE8B-A9C7998C1968}"/>
                  </a:ext>
                </a:extLst>
              </p:cNvPr>
              <p:cNvSpPr/>
              <p:nvPr/>
            </p:nvSpPr>
            <p:spPr>
              <a:xfrm>
                <a:off x="6804965" y="3575304"/>
                <a:ext cx="347472" cy="292608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en-US" sz="1400" b="1" dirty="0">
                    <a:solidFill>
                      <a:srgbClr val="3CB54A"/>
                    </a:solidFill>
                    <a:latin typeface="Calibri" pitchFamily="34" charset="0"/>
                    <a:ea typeface="Calibri" pitchFamily="34" charset="-122"/>
                    <a:cs typeface="Calibri" pitchFamily="34" charset="-120"/>
                  </a:rPr>
                  <a:t>✓</a:t>
                </a:r>
                <a:endParaRPr lang="en-US" sz="1400" dirty="0"/>
              </a:p>
            </p:txBody>
          </p:sp>
          <p:sp>
            <p:nvSpPr>
              <p:cNvPr id="48" name="Text 18">
                <a:extLst>
                  <a:ext uri="{FF2B5EF4-FFF2-40B4-BE49-F238E27FC236}">
                    <a16:creationId xmlns:a16="http://schemas.microsoft.com/office/drawing/2014/main" id="{4866A177-8A16-2C11-DC35-9700F15D44D9}"/>
                  </a:ext>
                </a:extLst>
              </p:cNvPr>
              <p:cNvSpPr/>
              <p:nvPr/>
            </p:nvSpPr>
            <p:spPr>
              <a:xfrm>
                <a:off x="6800421" y="4400550"/>
                <a:ext cx="347472" cy="292608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en-US" sz="1400" b="1" dirty="0">
                    <a:solidFill>
                      <a:srgbClr val="3CB54A"/>
                    </a:solidFill>
                    <a:latin typeface="Calibri" pitchFamily="34" charset="0"/>
                    <a:ea typeface="Calibri" pitchFamily="34" charset="-122"/>
                    <a:cs typeface="Calibri" pitchFamily="34" charset="-120"/>
                  </a:rPr>
                  <a:t>✓</a:t>
                </a:r>
                <a:endParaRPr lang="en-US" sz="1400" dirty="0"/>
              </a:p>
            </p:txBody>
          </p:sp>
          <p:sp>
            <p:nvSpPr>
              <p:cNvPr id="49" name="Text 18">
                <a:extLst>
                  <a:ext uri="{FF2B5EF4-FFF2-40B4-BE49-F238E27FC236}">
                    <a16:creationId xmlns:a16="http://schemas.microsoft.com/office/drawing/2014/main" id="{F3B110F7-294E-2764-739E-69D46864E83D}"/>
                  </a:ext>
                </a:extLst>
              </p:cNvPr>
              <p:cNvSpPr/>
              <p:nvPr/>
            </p:nvSpPr>
            <p:spPr>
              <a:xfrm>
                <a:off x="6804965" y="3989070"/>
                <a:ext cx="347472" cy="292608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en-US" sz="1400" b="1" dirty="0">
                    <a:solidFill>
                      <a:srgbClr val="3CB54A"/>
                    </a:solidFill>
                    <a:latin typeface="Calibri" pitchFamily="34" charset="0"/>
                    <a:ea typeface="Calibri" pitchFamily="34" charset="-122"/>
                    <a:cs typeface="Calibri" pitchFamily="34" charset="-120"/>
                  </a:rPr>
                  <a:t>✓</a:t>
                </a:r>
                <a:endParaRPr lang="en-US" sz="1400" dirty="0"/>
              </a:p>
            </p:txBody>
          </p:sp>
        </p:grpSp>
        <p:pic>
          <p:nvPicPr>
            <p:cNvPr id="51" name="Рисунок 50">
              <a:extLst>
                <a:ext uri="{FF2B5EF4-FFF2-40B4-BE49-F238E27FC236}">
                  <a16:creationId xmlns:a16="http://schemas.microsoft.com/office/drawing/2014/main" id="{0988D18F-00D7-F4B6-8782-31B53FBEB91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12064" y="4214417"/>
              <a:ext cx="1733593" cy="606757"/>
            </a:xfrm>
            <a:prstGeom prst="rect">
              <a:avLst/>
            </a:prstGeom>
          </p:spPr>
        </p:pic>
      </p:grpSp>
      <p:pic>
        <p:nvPicPr>
          <p:cNvPr id="5" name="ElevenLabs_2026-04-15T17_25_54_Alex Bell - Deep and Confident_pvc_sp106_s50_sb75_v3">
            <a:hlinkClick r:id="" action="ppaction://media"/>
            <a:extLst>
              <a:ext uri="{FF2B5EF4-FFF2-40B4-BE49-F238E27FC236}">
                <a16:creationId xmlns:a16="http://schemas.microsoft.com/office/drawing/2014/main" id="{0932C0FC-403C-C5CF-D1A5-EB0F2A9117D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213664" y="740941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50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C21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1604111A-27C7-B094-1F6A-6B82A6FE4742}"/>
              </a:ext>
            </a:extLst>
          </p:cNvPr>
          <p:cNvGrpSpPr/>
          <p:nvPr/>
        </p:nvGrpSpPr>
        <p:grpSpPr>
          <a:xfrm>
            <a:off x="0" y="0"/>
            <a:ext cx="9157854" cy="5143500"/>
            <a:chOff x="0" y="0"/>
            <a:chExt cx="9157854" cy="5143500"/>
          </a:xfrm>
        </p:grpSpPr>
        <p:sp>
          <p:nvSpPr>
            <p:cNvPr id="34" name="Shape 0">
              <a:extLst>
                <a:ext uri="{FF2B5EF4-FFF2-40B4-BE49-F238E27FC236}">
                  <a16:creationId xmlns:a16="http://schemas.microsoft.com/office/drawing/2014/main" id="{5CF512E0-7981-0D16-6B2F-74AEFFEB31BF}"/>
                </a:ext>
              </a:extLst>
            </p:cNvPr>
            <p:cNvSpPr/>
            <p:nvPr/>
          </p:nvSpPr>
          <p:spPr>
            <a:xfrm>
              <a:off x="0" y="0"/>
              <a:ext cx="9157854" cy="5143500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5000"/>
                    <a:lumOff val="95000"/>
                  </a:schemeClr>
                </a:gs>
                <a:gs pos="74000">
                  <a:schemeClr val="accent5">
                    <a:lumMod val="45000"/>
                    <a:lumOff val="55000"/>
                  </a:schemeClr>
                </a:gs>
                <a:gs pos="83000">
                  <a:schemeClr val="accent5">
                    <a:lumMod val="45000"/>
                    <a:lumOff val="55000"/>
                  </a:schemeClr>
                </a:gs>
                <a:gs pos="100000">
                  <a:schemeClr val="accent5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 w="12700">
              <a:noFill/>
              <a:prstDash val="solid"/>
            </a:ln>
          </p:spPr>
          <p:txBody>
            <a:bodyPr/>
            <a:lstStyle/>
            <a:p>
              <a:r>
                <a:rPr lang="ru-RU" dirty="0"/>
                <a:t> </a:t>
              </a:r>
            </a:p>
          </p:txBody>
        </p:sp>
        <p:sp>
          <p:nvSpPr>
            <p:cNvPr id="35" name="Text 0">
              <a:extLst>
                <a:ext uri="{FF2B5EF4-FFF2-40B4-BE49-F238E27FC236}">
                  <a16:creationId xmlns:a16="http://schemas.microsoft.com/office/drawing/2014/main" id="{4DF73BF2-372A-B45E-D590-BBDE21DFF1A0}"/>
                </a:ext>
              </a:extLst>
            </p:cNvPr>
            <p:cNvSpPr/>
            <p:nvPr/>
          </p:nvSpPr>
          <p:spPr>
            <a:xfrm>
              <a:off x="347472" y="146304"/>
              <a:ext cx="8229600" cy="2011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ru-RU" sz="800" b="1" kern="0" spc="30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ХИТ ПРОДАЖ</a:t>
              </a:r>
              <a:endParaRPr lang="en-US" sz="8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6" name="Shape 1">
              <a:extLst>
                <a:ext uri="{FF2B5EF4-FFF2-40B4-BE49-F238E27FC236}">
                  <a16:creationId xmlns:a16="http://schemas.microsoft.com/office/drawing/2014/main" id="{B777E0D1-397C-331D-015B-C639595CEDB4}"/>
                </a:ext>
              </a:extLst>
            </p:cNvPr>
            <p:cNvSpPr/>
            <p:nvPr/>
          </p:nvSpPr>
          <p:spPr>
            <a:xfrm>
              <a:off x="347472" y="374904"/>
              <a:ext cx="54864" cy="475488"/>
            </a:xfrm>
            <a:prstGeom prst="rect">
              <a:avLst/>
            </a:prstGeom>
            <a:solidFill>
              <a:srgbClr val="E43414"/>
            </a:solidFill>
            <a:ln w="12700">
              <a:solidFill>
                <a:srgbClr val="E43414"/>
              </a:solidFill>
              <a:prstDash val="solid"/>
            </a:ln>
          </p:spPr>
        </p:sp>
        <p:sp>
          <p:nvSpPr>
            <p:cNvPr id="37" name="Text 2">
              <a:extLst>
                <a:ext uri="{FF2B5EF4-FFF2-40B4-BE49-F238E27FC236}">
                  <a16:creationId xmlns:a16="http://schemas.microsoft.com/office/drawing/2014/main" id="{8CAF313E-7EC7-F5B2-707B-30DF183BECB3}"/>
                </a:ext>
              </a:extLst>
            </p:cNvPr>
            <p:cNvSpPr/>
            <p:nvPr/>
          </p:nvSpPr>
          <p:spPr>
            <a:xfrm>
              <a:off x="512064" y="356616"/>
              <a:ext cx="6401908" cy="53035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2300" b="1" dirty="0">
                  <a:solidFill>
                    <a:srgbClr val="6CB53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SV-2</a:t>
              </a:r>
              <a:r>
                <a:rPr lang="ru-RU" sz="2300" b="1" dirty="0">
                  <a:solidFill>
                    <a:srgbClr val="6CB53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2</a:t>
              </a:r>
              <a:r>
                <a:rPr lang="en-US" sz="2300" b="1" dirty="0">
                  <a:solidFill>
                    <a:srgbClr val="6CB53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F — </a:t>
              </a:r>
              <a:r>
                <a:rPr lang="en-US" sz="2300" b="1" dirty="0" err="1">
                  <a:solidFill>
                    <a:srgbClr val="6CB53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Подметальн</a:t>
              </a:r>
              <a:r>
                <a:rPr lang="ru-RU" sz="2300" b="1" dirty="0" err="1">
                  <a:solidFill>
                    <a:srgbClr val="6CB53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ая</a:t>
              </a:r>
              <a:r>
                <a:rPr lang="ru-RU" sz="2300" b="1" dirty="0">
                  <a:solidFill>
                    <a:srgbClr val="6CB53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 </a:t>
              </a:r>
              <a:r>
                <a:rPr lang="en-US" sz="2300" b="1" dirty="0" err="1">
                  <a:solidFill>
                    <a:srgbClr val="6CB53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вакуумная</a:t>
              </a:r>
              <a:r>
                <a:rPr lang="en-US" sz="2300" b="1" dirty="0">
                  <a:solidFill>
                    <a:srgbClr val="6CB53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 машина</a:t>
              </a:r>
              <a:endParaRPr lang="en-US" sz="2300" dirty="0">
                <a:solidFill>
                  <a:srgbClr val="6CB53F"/>
                </a:solidFill>
              </a:endParaRPr>
            </a:p>
          </p:txBody>
        </p:sp>
        <p:sp>
          <p:nvSpPr>
            <p:cNvPr id="38" name="Shape 4">
              <a:extLst>
                <a:ext uri="{FF2B5EF4-FFF2-40B4-BE49-F238E27FC236}">
                  <a16:creationId xmlns:a16="http://schemas.microsoft.com/office/drawing/2014/main" id="{67ECB671-D10F-1326-75F4-8177257AE856}"/>
                </a:ext>
              </a:extLst>
            </p:cNvPr>
            <p:cNvSpPr/>
            <p:nvPr/>
          </p:nvSpPr>
          <p:spPr>
            <a:xfrm>
              <a:off x="4617720" y="960120"/>
              <a:ext cx="4206240" cy="47548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  <a:prstDash val="solid"/>
            </a:ln>
            <a:effectLst>
              <a:outerShdw blurRad="127000" dist="38100" dir="8100000" algn="ctr" rotWithShape="0">
                <a:schemeClr val="tx1">
                  <a:alpha val="25000"/>
                </a:schemeClr>
              </a:outerShdw>
            </a:effectLst>
          </p:spPr>
        </p:sp>
        <p:sp>
          <p:nvSpPr>
            <p:cNvPr id="39" name="Text 5">
              <a:extLst>
                <a:ext uri="{FF2B5EF4-FFF2-40B4-BE49-F238E27FC236}">
                  <a16:creationId xmlns:a16="http://schemas.microsoft.com/office/drawing/2014/main" id="{0D6545DE-C36E-73E2-E09B-ADF8B6395183}"/>
                </a:ext>
              </a:extLst>
            </p:cNvPr>
            <p:cNvSpPr/>
            <p:nvPr/>
          </p:nvSpPr>
          <p:spPr>
            <a:xfrm>
              <a:off x="4709160" y="987552"/>
              <a:ext cx="4023360" cy="40233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800" b="1" dirty="0">
                  <a:solidFill>
                    <a:srgbClr val="6CB53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SV-22F</a:t>
              </a:r>
              <a:endParaRPr lang="en-US" sz="1800" dirty="0">
                <a:solidFill>
                  <a:srgbClr val="6CB53F"/>
                </a:solidFill>
              </a:endParaRPr>
            </a:p>
          </p:txBody>
        </p:sp>
        <p:sp>
          <p:nvSpPr>
            <p:cNvPr id="40" name="Shape 6">
              <a:extLst>
                <a:ext uri="{FF2B5EF4-FFF2-40B4-BE49-F238E27FC236}">
                  <a16:creationId xmlns:a16="http://schemas.microsoft.com/office/drawing/2014/main" id="{DC544223-D6FE-3152-80CB-DADE8758F1CA}"/>
                </a:ext>
              </a:extLst>
            </p:cNvPr>
            <p:cNvSpPr/>
            <p:nvPr/>
          </p:nvSpPr>
          <p:spPr>
            <a:xfrm>
              <a:off x="4617720" y="1481328"/>
              <a:ext cx="4206240" cy="384048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12700">
              <a:noFill/>
              <a:prstDash val="solid"/>
            </a:ln>
            <a:effectLst>
              <a:outerShdw blurRad="127000" dist="38100" dir="8100000" algn="ctr" rotWithShape="0">
                <a:schemeClr val="tx1">
                  <a:alpha val="25000"/>
                </a:schemeClr>
              </a:outerShdw>
            </a:effectLst>
          </p:spPr>
        </p:sp>
        <p:sp>
          <p:nvSpPr>
            <p:cNvPr id="41" name="Text 7">
              <a:extLst>
                <a:ext uri="{FF2B5EF4-FFF2-40B4-BE49-F238E27FC236}">
                  <a16:creationId xmlns:a16="http://schemas.microsoft.com/office/drawing/2014/main" id="{661DBEAC-6A49-0767-4E21-F57630137BD9}"/>
                </a:ext>
              </a:extLst>
            </p:cNvPr>
            <p:cNvSpPr/>
            <p:nvPr/>
          </p:nvSpPr>
          <p:spPr>
            <a:xfrm>
              <a:off x="4727448" y="1554480"/>
              <a:ext cx="2187245" cy="2377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00" dirty="0" err="1">
                  <a:solidFill>
                    <a:schemeClr val="accent1">
                      <a:lumMod val="7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Ширина</a:t>
              </a:r>
              <a:r>
                <a:rPr lang="en-US" sz="1100" dirty="0">
                  <a:solidFill>
                    <a:schemeClr val="accent1">
                      <a:lumMod val="7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 </a:t>
              </a:r>
              <a:r>
                <a:rPr lang="en-US" sz="1100" dirty="0" err="1">
                  <a:solidFill>
                    <a:schemeClr val="accent1">
                      <a:lumMod val="7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очистки</a:t>
              </a:r>
              <a:r>
                <a:rPr lang="ru-RU" sz="1100" dirty="0">
                  <a:solidFill>
                    <a:schemeClr val="accent1">
                      <a:lumMod val="7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:</a:t>
              </a:r>
              <a:endParaRPr lang="en-US" sz="11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42" name="Text 8">
              <a:extLst>
                <a:ext uri="{FF2B5EF4-FFF2-40B4-BE49-F238E27FC236}">
                  <a16:creationId xmlns:a16="http://schemas.microsoft.com/office/drawing/2014/main" id="{33DF6527-EBCD-A3D2-1501-67D4C790903B}"/>
                </a:ext>
              </a:extLst>
            </p:cNvPr>
            <p:cNvSpPr/>
            <p:nvPr/>
          </p:nvSpPr>
          <p:spPr>
            <a:xfrm>
              <a:off x="6804965" y="1554480"/>
              <a:ext cx="1934870" cy="2377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1 800–2 200 мм</a:t>
              </a:r>
              <a:endParaRPr lang="en-US" sz="11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43" name="Shape 9">
              <a:extLst>
                <a:ext uri="{FF2B5EF4-FFF2-40B4-BE49-F238E27FC236}">
                  <a16:creationId xmlns:a16="http://schemas.microsoft.com/office/drawing/2014/main" id="{88F9A667-D788-9061-F956-30126ED033EC}"/>
                </a:ext>
              </a:extLst>
            </p:cNvPr>
            <p:cNvSpPr/>
            <p:nvPr/>
          </p:nvSpPr>
          <p:spPr>
            <a:xfrm>
              <a:off x="4617720" y="1892808"/>
              <a:ext cx="4206240" cy="384048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12700">
              <a:noFill/>
              <a:prstDash val="solid"/>
            </a:ln>
            <a:effectLst>
              <a:outerShdw blurRad="127000" dist="38100" dir="8100000" algn="ctr" rotWithShape="0">
                <a:schemeClr val="tx1">
                  <a:alpha val="25000"/>
                </a:schemeClr>
              </a:outerShdw>
            </a:effectLst>
          </p:spPr>
        </p:sp>
        <p:sp>
          <p:nvSpPr>
            <p:cNvPr id="44" name="Text 10">
              <a:extLst>
                <a:ext uri="{FF2B5EF4-FFF2-40B4-BE49-F238E27FC236}">
                  <a16:creationId xmlns:a16="http://schemas.microsoft.com/office/drawing/2014/main" id="{7DB2B2FF-CD59-CF18-44E1-BC0543DFB818}"/>
                </a:ext>
              </a:extLst>
            </p:cNvPr>
            <p:cNvSpPr/>
            <p:nvPr/>
          </p:nvSpPr>
          <p:spPr>
            <a:xfrm>
              <a:off x="4727448" y="1965960"/>
              <a:ext cx="2187245" cy="2377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00" dirty="0" err="1">
                  <a:solidFill>
                    <a:schemeClr val="accent1">
                      <a:lumMod val="7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Производительность</a:t>
              </a:r>
              <a:r>
                <a:rPr lang="ru-RU" sz="1100" dirty="0">
                  <a:solidFill>
                    <a:schemeClr val="accent1">
                      <a:lumMod val="7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:</a:t>
              </a:r>
              <a:endParaRPr lang="en-US" sz="11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45" name="Text 11">
              <a:extLst>
                <a:ext uri="{FF2B5EF4-FFF2-40B4-BE49-F238E27FC236}">
                  <a16:creationId xmlns:a16="http://schemas.microsoft.com/office/drawing/2014/main" id="{F73BEC3E-0E6B-7EF8-6040-B0D6F110F2BE}"/>
                </a:ext>
              </a:extLst>
            </p:cNvPr>
            <p:cNvSpPr/>
            <p:nvPr/>
          </p:nvSpPr>
          <p:spPr>
            <a:xfrm>
              <a:off x="6804965" y="1965960"/>
              <a:ext cx="1934870" cy="2377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15 000 м²/ч</a:t>
              </a:r>
              <a:endParaRPr lang="en-US" sz="11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46" name="Shape 12">
              <a:extLst>
                <a:ext uri="{FF2B5EF4-FFF2-40B4-BE49-F238E27FC236}">
                  <a16:creationId xmlns:a16="http://schemas.microsoft.com/office/drawing/2014/main" id="{B1F923B1-773B-F292-EEFE-4FDA38E7CB21}"/>
                </a:ext>
              </a:extLst>
            </p:cNvPr>
            <p:cNvSpPr/>
            <p:nvPr/>
          </p:nvSpPr>
          <p:spPr>
            <a:xfrm>
              <a:off x="4617720" y="2304288"/>
              <a:ext cx="4206240" cy="384048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12700">
              <a:noFill/>
              <a:prstDash val="solid"/>
            </a:ln>
            <a:effectLst>
              <a:outerShdw blurRad="127000" dist="38100" dir="8100000" algn="ctr" rotWithShape="0">
                <a:schemeClr val="tx1">
                  <a:alpha val="25000"/>
                </a:schemeClr>
              </a:outerShdw>
            </a:effectLst>
          </p:spPr>
        </p:sp>
        <p:sp>
          <p:nvSpPr>
            <p:cNvPr id="47" name="Text 13">
              <a:extLst>
                <a:ext uri="{FF2B5EF4-FFF2-40B4-BE49-F238E27FC236}">
                  <a16:creationId xmlns:a16="http://schemas.microsoft.com/office/drawing/2014/main" id="{ABF67860-EDB8-2F94-F883-960D79465D70}"/>
                </a:ext>
              </a:extLst>
            </p:cNvPr>
            <p:cNvSpPr/>
            <p:nvPr/>
          </p:nvSpPr>
          <p:spPr>
            <a:xfrm>
              <a:off x="4727448" y="2377440"/>
              <a:ext cx="2187245" cy="2377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00" dirty="0" err="1">
                  <a:solidFill>
                    <a:schemeClr val="accent1">
                      <a:lumMod val="7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Мощность</a:t>
              </a:r>
              <a:r>
                <a:rPr lang="ru-RU" sz="1100" dirty="0">
                  <a:solidFill>
                    <a:schemeClr val="accent1">
                      <a:lumMod val="7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:</a:t>
              </a:r>
              <a:endParaRPr lang="en-US" sz="11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48" name="Text 14">
              <a:extLst>
                <a:ext uri="{FF2B5EF4-FFF2-40B4-BE49-F238E27FC236}">
                  <a16:creationId xmlns:a16="http://schemas.microsoft.com/office/drawing/2014/main" id="{000D9208-7374-6330-4599-91C5FD1627AE}"/>
                </a:ext>
              </a:extLst>
            </p:cNvPr>
            <p:cNvSpPr/>
            <p:nvPr/>
          </p:nvSpPr>
          <p:spPr>
            <a:xfrm>
              <a:off x="6804965" y="2377440"/>
              <a:ext cx="1934870" cy="2377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3 050 Вт</a:t>
              </a:r>
              <a:endParaRPr lang="en-US" sz="11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49" name="Shape 15">
              <a:extLst>
                <a:ext uri="{FF2B5EF4-FFF2-40B4-BE49-F238E27FC236}">
                  <a16:creationId xmlns:a16="http://schemas.microsoft.com/office/drawing/2014/main" id="{2D3C8732-304E-2A58-E9FF-44B24583CD9A}"/>
                </a:ext>
              </a:extLst>
            </p:cNvPr>
            <p:cNvSpPr/>
            <p:nvPr/>
          </p:nvSpPr>
          <p:spPr>
            <a:xfrm>
              <a:off x="4617720" y="2715768"/>
              <a:ext cx="4206240" cy="384048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12700">
              <a:noFill/>
              <a:prstDash val="solid"/>
            </a:ln>
            <a:effectLst>
              <a:outerShdw blurRad="127000" dist="38100" dir="8100000" algn="ctr" rotWithShape="0">
                <a:schemeClr val="tx1">
                  <a:alpha val="25000"/>
                </a:schemeClr>
              </a:outerShdw>
            </a:effectLst>
          </p:spPr>
        </p:sp>
        <p:sp>
          <p:nvSpPr>
            <p:cNvPr id="50" name="Text 16">
              <a:extLst>
                <a:ext uri="{FF2B5EF4-FFF2-40B4-BE49-F238E27FC236}">
                  <a16:creationId xmlns:a16="http://schemas.microsoft.com/office/drawing/2014/main" id="{40ABF7F1-2937-8A66-17B1-A32068FCBA0E}"/>
                </a:ext>
              </a:extLst>
            </p:cNvPr>
            <p:cNvSpPr/>
            <p:nvPr/>
          </p:nvSpPr>
          <p:spPr>
            <a:xfrm>
              <a:off x="4727448" y="2788920"/>
              <a:ext cx="2187245" cy="2377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00" dirty="0" err="1">
                  <a:solidFill>
                    <a:schemeClr val="accent1">
                      <a:lumMod val="7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Батарея</a:t>
              </a:r>
              <a:r>
                <a:rPr lang="ru-RU" sz="1100" dirty="0">
                  <a:solidFill>
                    <a:schemeClr val="accent1">
                      <a:lumMod val="7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:</a:t>
              </a:r>
              <a:endParaRPr lang="en-US" sz="11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51" name="Text 17">
              <a:extLst>
                <a:ext uri="{FF2B5EF4-FFF2-40B4-BE49-F238E27FC236}">
                  <a16:creationId xmlns:a16="http://schemas.microsoft.com/office/drawing/2014/main" id="{B72F334C-F45E-3655-56AF-87989393656C}"/>
                </a:ext>
              </a:extLst>
            </p:cNvPr>
            <p:cNvSpPr/>
            <p:nvPr/>
          </p:nvSpPr>
          <p:spPr>
            <a:xfrm>
              <a:off x="6804965" y="2788920"/>
              <a:ext cx="1934870" cy="2377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150 А/ч LiFePO4</a:t>
              </a:r>
              <a:endParaRPr lang="en-US" sz="11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52" name="Shape 18">
              <a:extLst>
                <a:ext uri="{FF2B5EF4-FFF2-40B4-BE49-F238E27FC236}">
                  <a16:creationId xmlns:a16="http://schemas.microsoft.com/office/drawing/2014/main" id="{C53342F1-7EB7-8C04-FAE8-B89EEB21D279}"/>
                </a:ext>
              </a:extLst>
            </p:cNvPr>
            <p:cNvSpPr/>
            <p:nvPr/>
          </p:nvSpPr>
          <p:spPr>
            <a:xfrm>
              <a:off x="4617720" y="3127248"/>
              <a:ext cx="4206240" cy="384048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12700">
              <a:noFill/>
              <a:prstDash val="solid"/>
            </a:ln>
            <a:effectLst>
              <a:outerShdw blurRad="127000" dist="38100" dir="8100000" algn="ctr" rotWithShape="0">
                <a:schemeClr val="tx1">
                  <a:alpha val="25000"/>
                </a:schemeClr>
              </a:outerShdw>
            </a:effectLst>
          </p:spPr>
        </p:sp>
        <p:sp>
          <p:nvSpPr>
            <p:cNvPr id="53" name="Text 19">
              <a:extLst>
                <a:ext uri="{FF2B5EF4-FFF2-40B4-BE49-F238E27FC236}">
                  <a16:creationId xmlns:a16="http://schemas.microsoft.com/office/drawing/2014/main" id="{BCCA5255-6767-A5E9-23EB-BB88FA427ECD}"/>
                </a:ext>
              </a:extLst>
            </p:cNvPr>
            <p:cNvSpPr/>
            <p:nvPr/>
          </p:nvSpPr>
          <p:spPr>
            <a:xfrm>
              <a:off x="4727448" y="3200400"/>
              <a:ext cx="2187245" cy="2377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00" dirty="0">
                  <a:solidFill>
                    <a:schemeClr val="accent1">
                      <a:lumMod val="7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Работа </a:t>
              </a:r>
              <a:r>
                <a:rPr lang="en-US" sz="1100" dirty="0" err="1">
                  <a:solidFill>
                    <a:schemeClr val="accent1">
                      <a:lumMod val="7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без</a:t>
              </a:r>
              <a:r>
                <a:rPr lang="en-US" sz="1100" dirty="0">
                  <a:solidFill>
                    <a:schemeClr val="accent1">
                      <a:lumMod val="7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 </a:t>
              </a:r>
              <a:r>
                <a:rPr lang="en-US" sz="1100" dirty="0" err="1">
                  <a:solidFill>
                    <a:schemeClr val="accent1">
                      <a:lumMod val="7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зарядки</a:t>
              </a:r>
              <a:r>
                <a:rPr lang="ru-RU" sz="1100" dirty="0">
                  <a:solidFill>
                    <a:schemeClr val="accent1">
                      <a:lumMod val="7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:</a:t>
              </a:r>
              <a:endParaRPr lang="en-US" sz="11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54" name="Text 20">
              <a:extLst>
                <a:ext uri="{FF2B5EF4-FFF2-40B4-BE49-F238E27FC236}">
                  <a16:creationId xmlns:a16="http://schemas.microsoft.com/office/drawing/2014/main" id="{734C28A0-91FD-DD8C-8ECC-954D5A460D51}"/>
                </a:ext>
              </a:extLst>
            </p:cNvPr>
            <p:cNvSpPr/>
            <p:nvPr/>
          </p:nvSpPr>
          <p:spPr>
            <a:xfrm>
              <a:off x="6804965" y="3200400"/>
              <a:ext cx="1934870" cy="2377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8 часов</a:t>
              </a:r>
              <a:endParaRPr lang="en-US" sz="11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55" name="Shape 21">
              <a:extLst>
                <a:ext uri="{FF2B5EF4-FFF2-40B4-BE49-F238E27FC236}">
                  <a16:creationId xmlns:a16="http://schemas.microsoft.com/office/drawing/2014/main" id="{7E9F38F1-56F3-59AA-A96D-4E0020DCE3A8}"/>
                </a:ext>
              </a:extLst>
            </p:cNvPr>
            <p:cNvSpPr/>
            <p:nvPr/>
          </p:nvSpPr>
          <p:spPr>
            <a:xfrm>
              <a:off x="4617720" y="3547872"/>
              <a:ext cx="4206240" cy="384048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12700">
              <a:noFill/>
              <a:prstDash val="solid"/>
            </a:ln>
            <a:effectLst>
              <a:outerShdw blurRad="127000" dist="38100" dir="8100000" algn="ctr" rotWithShape="0">
                <a:schemeClr val="tx1">
                  <a:alpha val="25000"/>
                </a:schemeClr>
              </a:outerShdw>
            </a:effectLst>
          </p:spPr>
        </p:sp>
        <p:sp>
          <p:nvSpPr>
            <p:cNvPr id="56" name="Text 22">
              <a:extLst>
                <a:ext uri="{FF2B5EF4-FFF2-40B4-BE49-F238E27FC236}">
                  <a16:creationId xmlns:a16="http://schemas.microsoft.com/office/drawing/2014/main" id="{01209259-09ED-F225-B4E6-EE21BEB53ABB}"/>
                </a:ext>
              </a:extLst>
            </p:cNvPr>
            <p:cNvSpPr/>
            <p:nvPr/>
          </p:nvSpPr>
          <p:spPr>
            <a:xfrm>
              <a:off x="4727448" y="3611880"/>
              <a:ext cx="2187245" cy="2377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ru-RU" sz="1100" dirty="0">
                  <a:solidFill>
                    <a:schemeClr val="accent1">
                      <a:lumMod val="7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Влажная уборка:</a:t>
              </a:r>
              <a:endParaRPr lang="en-US" sz="11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57" name="Shape 24">
              <a:extLst>
                <a:ext uri="{FF2B5EF4-FFF2-40B4-BE49-F238E27FC236}">
                  <a16:creationId xmlns:a16="http://schemas.microsoft.com/office/drawing/2014/main" id="{6F463BB4-B459-8B1B-A02A-5D71162CB277}"/>
                </a:ext>
              </a:extLst>
            </p:cNvPr>
            <p:cNvSpPr/>
            <p:nvPr/>
          </p:nvSpPr>
          <p:spPr>
            <a:xfrm>
              <a:off x="4617720" y="3959352"/>
              <a:ext cx="4206240" cy="384048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12700">
              <a:noFill/>
              <a:prstDash val="solid"/>
            </a:ln>
            <a:effectLst>
              <a:outerShdw blurRad="127000" dist="38100" dir="8100000" algn="ctr" rotWithShape="0">
                <a:schemeClr val="tx1">
                  <a:alpha val="25000"/>
                </a:schemeClr>
              </a:outerShdw>
            </a:effectLst>
          </p:spPr>
        </p:sp>
        <p:sp>
          <p:nvSpPr>
            <p:cNvPr id="58" name="Text 25">
              <a:extLst>
                <a:ext uri="{FF2B5EF4-FFF2-40B4-BE49-F238E27FC236}">
                  <a16:creationId xmlns:a16="http://schemas.microsoft.com/office/drawing/2014/main" id="{38D4D47F-9D8A-62D9-0662-F99503E5BEBD}"/>
                </a:ext>
              </a:extLst>
            </p:cNvPr>
            <p:cNvSpPr/>
            <p:nvPr/>
          </p:nvSpPr>
          <p:spPr>
            <a:xfrm>
              <a:off x="4727448" y="4023360"/>
              <a:ext cx="2187245" cy="2377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ru-RU" sz="1100" dirty="0">
                  <a:solidFill>
                    <a:schemeClr val="accent1">
                      <a:lumMod val="7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Зона вакуумной фильтрации:</a:t>
              </a:r>
              <a:endParaRPr lang="en-US" sz="11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59" name="Text 27">
              <a:extLst>
                <a:ext uri="{FF2B5EF4-FFF2-40B4-BE49-F238E27FC236}">
                  <a16:creationId xmlns:a16="http://schemas.microsoft.com/office/drawing/2014/main" id="{5B1FF9BB-24E8-BB5F-C115-7B9E8EDE9806}"/>
                </a:ext>
              </a:extLst>
            </p:cNvPr>
            <p:cNvSpPr/>
            <p:nvPr/>
          </p:nvSpPr>
          <p:spPr>
            <a:xfrm>
              <a:off x="4605251" y="4821174"/>
              <a:ext cx="4206240" cy="256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000" dirty="0">
                  <a:solidFill>
                    <a:srgbClr val="6CB53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silavolt.ru → SV-</a:t>
              </a:r>
              <a:r>
                <a:rPr lang="ru-RU" sz="1000" dirty="0">
                  <a:solidFill>
                    <a:srgbClr val="6CB53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22</a:t>
              </a:r>
              <a:r>
                <a:rPr lang="en-US" sz="1000" dirty="0">
                  <a:solidFill>
                    <a:srgbClr val="6CB53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F</a:t>
              </a:r>
              <a:endParaRPr lang="en-US" sz="1000" dirty="0">
                <a:solidFill>
                  <a:srgbClr val="6CB53F"/>
                </a:solidFill>
              </a:endParaRPr>
            </a:p>
          </p:txBody>
        </p:sp>
        <p:sp>
          <p:nvSpPr>
            <p:cNvPr id="61" name="Shape 24">
              <a:extLst>
                <a:ext uri="{FF2B5EF4-FFF2-40B4-BE49-F238E27FC236}">
                  <a16:creationId xmlns:a16="http://schemas.microsoft.com/office/drawing/2014/main" id="{2A7C198E-7E65-71F5-571D-B2709178A9C4}"/>
                </a:ext>
              </a:extLst>
            </p:cNvPr>
            <p:cNvSpPr/>
            <p:nvPr/>
          </p:nvSpPr>
          <p:spPr>
            <a:xfrm>
              <a:off x="4617720" y="4370832"/>
              <a:ext cx="4206240" cy="384048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12700">
              <a:noFill/>
              <a:prstDash val="solid"/>
            </a:ln>
            <a:effectLst>
              <a:outerShdw blurRad="127000" dist="38100" dir="8100000" algn="ctr" rotWithShape="0">
                <a:schemeClr val="tx1">
                  <a:alpha val="25000"/>
                </a:schemeClr>
              </a:outerShdw>
            </a:effectLst>
          </p:spPr>
        </p:sp>
        <p:sp>
          <p:nvSpPr>
            <p:cNvPr id="62" name="Text 25">
              <a:extLst>
                <a:ext uri="{FF2B5EF4-FFF2-40B4-BE49-F238E27FC236}">
                  <a16:creationId xmlns:a16="http://schemas.microsoft.com/office/drawing/2014/main" id="{58EB1ED8-0F99-A617-5EC9-482045CA63E1}"/>
                </a:ext>
              </a:extLst>
            </p:cNvPr>
            <p:cNvSpPr/>
            <p:nvPr/>
          </p:nvSpPr>
          <p:spPr>
            <a:xfrm>
              <a:off x="4727448" y="4434840"/>
              <a:ext cx="2187245" cy="2377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ru-RU" sz="1100" dirty="0">
                  <a:solidFill>
                    <a:schemeClr val="accent1">
                      <a:lumMod val="7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Функция встряхивания пыли:</a:t>
              </a:r>
              <a:endParaRPr lang="en-US" sz="11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pic>
          <p:nvPicPr>
            <p:cNvPr id="63" name="Рисунок 62">
              <a:extLst>
                <a:ext uri="{FF2B5EF4-FFF2-40B4-BE49-F238E27FC236}">
                  <a16:creationId xmlns:a16="http://schemas.microsoft.com/office/drawing/2014/main" id="{D4F9104F-86A8-507C-C0CC-04751ADB4CD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785680" y="356616"/>
              <a:ext cx="1025811" cy="372895"/>
            </a:xfrm>
            <a:prstGeom prst="rect">
              <a:avLst/>
            </a:prstGeom>
          </p:spPr>
        </p:pic>
        <p:sp>
          <p:nvSpPr>
            <p:cNvPr id="64" name="Text 18">
              <a:extLst>
                <a:ext uri="{FF2B5EF4-FFF2-40B4-BE49-F238E27FC236}">
                  <a16:creationId xmlns:a16="http://schemas.microsoft.com/office/drawing/2014/main" id="{FCBF009C-BE1B-AE03-5C86-69A5D2219F03}"/>
                </a:ext>
              </a:extLst>
            </p:cNvPr>
            <p:cNvSpPr/>
            <p:nvPr/>
          </p:nvSpPr>
          <p:spPr>
            <a:xfrm>
              <a:off x="6804965" y="3575304"/>
              <a:ext cx="347472" cy="29260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400" b="1" dirty="0">
                  <a:solidFill>
                    <a:srgbClr val="3CB54A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✓</a:t>
              </a:r>
              <a:endParaRPr lang="en-US" sz="1400" dirty="0"/>
            </a:p>
          </p:txBody>
        </p:sp>
        <p:sp>
          <p:nvSpPr>
            <p:cNvPr id="65" name="Text 18">
              <a:extLst>
                <a:ext uri="{FF2B5EF4-FFF2-40B4-BE49-F238E27FC236}">
                  <a16:creationId xmlns:a16="http://schemas.microsoft.com/office/drawing/2014/main" id="{2050648E-2CE5-8998-16F1-F743FB0EAAA1}"/>
                </a:ext>
              </a:extLst>
            </p:cNvPr>
            <p:cNvSpPr/>
            <p:nvPr/>
          </p:nvSpPr>
          <p:spPr>
            <a:xfrm>
              <a:off x="6800421" y="4400550"/>
              <a:ext cx="347472" cy="29260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400" b="1" dirty="0">
                  <a:solidFill>
                    <a:srgbClr val="3CB54A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✓</a:t>
              </a:r>
              <a:endParaRPr lang="en-US" sz="1400" dirty="0"/>
            </a:p>
          </p:txBody>
        </p:sp>
        <p:pic>
          <p:nvPicPr>
            <p:cNvPr id="70" name="Рисунок 69">
              <a:extLst>
                <a:ext uri="{FF2B5EF4-FFF2-40B4-BE49-F238E27FC236}">
                  <a16:creationId xmlns:a16="http://schemas.microsoft.com/office/drawing/2014/main" id="{5B13FC01-40E5-22D2-5D9E-36E8A1F7C8D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75876" y="1408386"/>
              <a:ext cx="3506862" cy="2758206"/>
            </a:xfrm>
            <a:prstGeom prst="rect">
              <a:avLst/>
            </a:prstGeom>
          </p:spPr>
        </p:pic>
        <p:pic>
          <p:nvPicPr>
            <p:cNvPr id="74" name="Рисунок 73">
              <a:extLst>
                <a:ext uri="{FF2B5EF4-FFF2-40B4-BE49-F238E27FC236}">
                  <a16:creationId xmlns:a16="http://schemas.microsoft.com/office/drawing/2014/main" id="{498AE1E2-0886-12FE-632B-675D8F872E2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75876" y="4214417"/>
              <a:ext cx="1733593" cy="606757"/>
            </a:xfrm>
            <a:prstGeom prst="rect">
              <a:avLst/>
            </a:prstGeom>
          </p:spPr>
        </p:pic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CD06D049-336F-44B0-09E4-E10FC7D4C08B}"/>
                </a:ext>
              </a:extLst>
            </p:cNvPr>
            <p:cNvSpPr txBox="1"/>
            <p:nvPr/>
          </p:nvSpPr>
          <p:spPr>
            <a:xfrm>
              <a:off x="6720840" y="4003182"/>
              <a:ext cx="1444752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indent="0">
                <a:buNone/>
              </a:pPr>
              <a:r>
                <a:rPr lang="ru-RU" sz="11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6</a:t>
              </a:r>
              <a:r>
                <a:rPr lang="en-US" sz="11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 м²</a:t>
              </a:r>
              <a:endParaRPr lang="en-US" sz="11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pic>
        <p:nvPicPr>
          <p:cNvPr id="3" name="ElevenLabs_2026-04-15T17_28_53_Alex Bell - Deep and Confident_pvc_sp106_s50_sb75_v3">
            <a:hlinkClick r:id="" action="ppaction://media"/>
            <a:extLst>
              <a:ext uri="{FF2B5EF4-FFF2-40B4-BE49-F238E27FC236}">
                <a16:creationId xmlns:a16="http://schemas.microsoft.com/office/drawing/2014/main" id="{F197F368-8860-7255-11C3-434BD5BDB41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249294" y="1176528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82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C21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B481032B-1B8D-254B-1FF3-D62F2E7AE975}"/>
              </a:ext>
            </a:extLst>
          </p:cNvPr>
          <p:cNvGrpSpPr/>
          <p:nvPr/>
        </p:nvGrpSpPr>
        <p:grpSpPr>
          <a:xfrm>
            <a:off x="0" y="0"/>
            <a:ext cx="9157854" cy="5143500"/>
            <a:chOff x="0" y="0"/>
            <a:chExt cx="9157854" cy="5143500"/>
          </a:xfrm>
        </p:grpSpPr>
        <p:sp>
          <p:nvSpPr>
            <p:cNvPr id="34" name="Shape 0">
              <a:extLst>
                <a:ext uri="{FF2B5EF4-FFF2-40B4-BE49-F238E27FC236}">
                  <a16:creationId xmlns:a16="http://schemas.microsoft.com/office/drawing/2014/main" id="{330ED6AF-141E-4088-7983-62A7310E478A}"/>
                </a:ext>
              </a:extLst>
            </p:cNvPr>
            <p:cNvSpPr/>
            <p:nvPr/>
          </p:nvSpPr>
          <p:spPr>
            <a:xfrm>
              <a:off x="0" y="0"/>
              <a:ext cx="9157854" cy="5143500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5000"/>
                    <a:lumOff val="95000"/>
                  </a:schemeClr>
                </a:gs>
                <a:gs pos="74000">
                  <a:schemeClr val="accent5">
                    <a:lumMod val="45000"/>
                    <a:lumOff val="55000"/>
                  </a:schemeClr>
                </a:gs>
                <a:gs pos="83000">
                  <a:schemeClr val="accent5">
                    <a:lumMod val="45000"/>
                    <a:lumOff val="55000"/>
                  </a:schemeClr>
                </a:gs>
                <a:gs pos="100000">
                  <a:schemeClr val="accent5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 w="12700">
              <a:noFill/>
              <a:prstDash val="solid"/>
            </a:ln>
          </p:spPr>
          <p:txBody>
            <a:bodyPr/>
            <a:lstStyle/>
            <a:p>
              <a:r>
                <a:rPr lang="ru-RU" dirty="0"/>
                <a:t> </a:t>
              </a:r>
            </a:p>
          </p:txBody>
        </p:sp>
        <p:sp>
          <p:nvSpPr>
            <p:cNvPr id="35" name="Text 0">
              <a:extLst>
                <a:ext uri="{FF2B5EF4-FFF2-40B4-BE49-F238E27FC236}">
                  <a16:creationId xmlns:a16="http://schemas.microsoft.com/office/drawing/2014/main" id="{2407F0CE-96F7-CD67-22C1-4E6E309935B3}"/>
                </a:ext>
              </a:extLst>
            </p:cNvPr>
            <p:cNvSpPr/>
            <p:nvPr/>
          </p:nvSpPr>
          <p:spPr>
            <a:xfrm>
              <a:off x="347472" y="146304"/>
              <a:ext cx="8229600" cy="2011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ru-RU" sz="800" b="1" kern="0" spc="30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САМАЯ КОМПАКТНАЯ</a:t>
              </a:r>
              <a:endParaRPr lang="en-US" sz="8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6" name="Shape 1">
              <a:extLst>
                <a:ext uri="{FF2B5EF4-FFF2-40B4-BE49-F238E27FC236}">
                  <a16:creationId xmlns:a16="http://schemas.microsoft.com/office/drawing/2014/main" id="{37EFC37E-EF55-C88E-142D-F0C4FEA2894E}"/>
                </a:ext>
              </a:extLst>
            </p:cNvPr>
            <p:cNvSpPr/>
            <p:nvPr/>
          </p:nvSpPr>
          <p:spPr>
            <a:xfrm>
              <a:off x="347472" y="347472"/>
              <a:ext cx="54864" cy="566928"/>
            </a:xfrm>
            <a:prstGeom prst="rect">
              <a:avLst/>
            </a:prstGeom>
            <a:solidFill>
              <a:srgbClr val="E43414"/>
            </a:solidFill>
            <a:ln w="12700">
              <a:solidFill>
                <a:srgbClr val="E43414"/>
              </a:solidFill>
              <a:prstDash val="solid"/>
            </a:ln>
          </p:spPr>
        </p:sp>
        <p:sp>
          <p:nvSpPr>
            <p:cNvPr id="37" name="Text 2">
              <a:extLst>
                <a:ext uri="{FF2B5EF4-FFF2-40B4-BE49-F238E27FC236}">
                  <a16:creationId xmlns:a16="http://schemas.microsoft.com/office/drawing/2014/main" id="{15C90DF4-BDC9-2E48-AA17-195DFE7312AA}"/>
                </a:ext>
              </a:extLst>
            </p:cNvPr>
            <p:cNvSpPr/>
            <p:nvPr/>
          </p:nvSpPr>
          <p:spPr>
            <a:xfrm>
              <a:off x="512064" y="356616"/>
              <a:ext cx="6401908" cy="53035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2300" b="1" dirty="0">
                  <a:solidFill>
                    <a:srgbClr val="6CB53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SV-</a:t>
              </a:r>
              <a:r>
                <a:rPr lang="ru-RU" sz="2300" b="1" dirty="0">
                  <a:solidFill>
                    <a:srgbClr val="6CB53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1</a:t>
              </a:r>
              <a:r>
                <a:rPr lang="en-US" sz="2300" b="1" dirty="0">
                  <a:solidFill>
                    <a:srgbClr val="6CB53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25</a:t>
              </a:r>
              <a:r>
                <a:rPr lang="ru-RU" sz="2300" b="1" dirty="0">
                  <a:solidFill>
                    <a:srgbClr val="6CB53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А</a:t>
              </a:r>
              <a:r>
                <a:rPr lang="en-US" sz="2300" b="1" dirty="0">
                  <a:solidFill>
                    <a:srgbClr val="6CB53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 — </a:t>
              </a:r>
              <a:r>
                <a:rPr lang="en-US" sz="2300" b="1" dirty="0" err="1">
                  <a:solidFill>
                    <a:srgbClr val="6CB53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Подметально</a:t>
              </a:r>
              <a:r>
                <a:rPr lang="ru-RU" sz="2300" b="1" dirty="0">
                  <a:solidFill>
                    <a:srgbClr val="6CB53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-уборочная </a:t>
              </a:r>
              <a:r>
                <a:rPr lang="en-US" sz="2300" b="1" dirty="0" err="1">
                  <a:solidFill>
                    <a:srgbClr val="6CB53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вакуумная</a:t>
              </a:r>
              <a:r>
                <a:rPr lang="en-US" sz="2300" b="1" dirty="0">
                  <a:solidFill>
                    <a:srgbClr val="6CB53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 машина</a:t>
              </a:r>
              <a:endParaRPr lang="en-US" sz="2300" dirty="0">
                <a:solidFill>
                  <a:srgbClr val="6CB53F"/>
                </a:solidFill>
              </a:endParaRPr>
            </a:p>
          </p:txBody>
        </p:sp>
        <p:sp>
          <p:nvSpPr>
            <p:cNvPr id="38" name="Shape 4">
              <a:extLst>
                <a:ext uri="{FF2B5EF4-FFF2-40B4-BE49-F238E27FC236}">
                  <a16:creationId xmlns:a16="http://schemas.microsoft.com/office/drawing/2014/main" id="{5A21AB7A-96C2-73D5-2002-C314DBA02B93}"/>
                </a:ext>
              </a:extLst>
            </p:cNvPr>
            <p:cNvSpPr/>
            <p:nvPr/>
          </p:nvSpPr>
          <p:spPr>
            <a:xfrm>
              <a:off x="4617720" y="960120"/>
              <a:ext cx="4206240" cy="47548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  <a:prstDash val="solid"/>
            </a:ln>
            <a:effectLst>
              <a:outerShdw blurRad="127000" dist="38100" dir="8100000" algn="ctr" rotWithShape="0">
                <a:schemeClr val="tx1">
                  <a:alpha val="25000"/>
                </a:schemeClr>
              </a:outerShdw>
            </a:effectLst>
          </p:spPr>
        </p:sp>
        <p:sp>
          <p:nvSpPr>
            <p:cNvPr id="39" name="Text 5">
              <a:extLst>
                <a:ext uri="{FF2B5EF4-FFF2-40B4-BE49-F238E27FC236}">
                  <a16:creationId xmlns:a16="http://schemas.microsoft.com/office/drawing/2014/main" id="{E3F0B0EA-3B81-E94A-8D17-12C11D143A93}"/>
                </a:ext>
              </a:extLst>
            </p:cNvPr>
            <p:cNvSpPr/>
            <p:nvPr/>
          </p:nvSpPr>
          <p:spPr>
            <a:xfrm>
              <a:off x="4709160" y="987552"/>
              <a:ext cx="4023360" cy="40233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800" b="1" dirty="0">
                  <a:solidFill>
                    <a:srgbClr val="6CB53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SV-</a:t>
              </a:r>
              <a:r>
                <a:rPr lang="ru-RU" sz="1800" b="1" dirty="0">
                  <a:solidFill>
                    <a:srgbClr val="6CB53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1</a:t>
              </a:r>
              <a:r>
                <a:rPr lang="en-US" sz="1800" b="1" dirty="0">
                  <a:solidFill>
                    <a:srgbClr val="6CB53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25</a:t>
              </a:r>
              <a:r>
                <a:rPr lang="ru-RU" sz="1800" b="1" dirty="0">
                  <a:solidFill>
                    <a:srgbClr val="6CB53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А</a:t>
              </a:r>
              <a:endParaRPr lang="en-US" sz="1800" dirty="0">
                <a:solidFill>
                  <a:srgbClr val="6CB53F"/>
                </a:solidFill>
              </a:endParaRPr>
            </a:p>
          </p:txBody>
        </p:sp>
        <p:sp>
          <p:nvSpPr>
            <p:cNvPr id="40" name="Shape 6">
              <a:extLst>
                <a:ext uri="{FF2B5EF4-FFF2-40B4-BE49-F238E27FC236}">
                  <a16:creationId xmlns:a16="http://schemas.microsoft.com/office/drawing/2014/main" id="{8AD424A8-3705-CEA9-13B3-57A5B62696F1}"/>
                </a:ext>
              </a:extLst>
            </p:cNvPr>
            <p:cNvSpPr/>
            <p:nvPr/>
          </p:nvSpPr>
          <p:spPr>
            <a:xfrm>
              <a:off x="4617720" y="1481328"/>
              <a:ext cx="4206240" cy="384048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12700">
              <a:noFill/>
              <a:prstDash val="solid"/>
            </a:ln>
            <a:effectLst>
              <a:outerShdw blurRad="127000" dist="38100" dir="8100000" algn="ctr" rotWithShape="0">
                <a:schemeClr val="tx1">
                  <a:alpha val="25000"/>
                </a:schemeClr>
              </a:outerShdw>
            </a:effectLst>
          </p:spPr>
        </p:sp>
        <p:sp>
          <p:nvSpPr>
            <p:cNvPr id="41" name="Text 7">
              <a:extLst>
                <a:ext uri="{FF2B5EF4-FFF2-40B4-BE49-F238E27FC236}">
                  <a16:creationId xmlns:a16="http://schemas.microsoft.com/office/drawing/2014/main" id="{EA45E51E-E2EE-17A7-C8E6-74C2A7F92EEE}"/>
                </a:ext>
              </a:extLst>
            </p:cNvPr>
            <p:cNvSpPr/>
            <p:nvPr/>
          </p:nvSpPr>
          <p:spPr>
            <a:xfrm>
              <a:off x="4727448" y="1554480"/>
              <a:ext cx="2187245" cy="2377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00" dirty="0" err="1">
                  <a:solidFill>
                    <a:schemeClr val="accent1">
                      <a:lumMod val="7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Ширина</a:t>
              </a:r>
              <a:r>
                <a:rPr lang="en-US" sz="1100" dirty="0">
                  <a:solidFill>
                    <a:schemeClr val="accent1">
                      <a:lumMod val="7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 </a:t>
              </a:r>
              <a:r>
                <a:rPr lang="en-US" sz="1100" dirty="0" err="1">
                  <a:solidFill>
                    <a:schemeClr val="accent1">
                      <a:lumMod val="7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очистки</a:t>
              </a:r>
              <a:r>
                <a:rPr lang="ru-RU" sz="1100" dirty="0">
                  <a:solidFill>
                    <a:schemeClr val="accent1">
                      <a:lumMod val="7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:</a:t>
              </a:r>
              <a:endParaRPr lang="en-US" sz="11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42" name="Text 8">
              <a:extLst>
                <a:ext uri="{FF2B5EF4-FFF2-40B4-BE49-F238E27FC236}">
                  <a16:creationId xmlns:a16="http://schemas.microsoft.com/office/drawing/2014/main" id="{48AEB10C-45D0-D514-F755-DE6084E2C7F6}"/>
                </a:ext>
              </a:extLst>
            </p:cNvPr>
            <p:cNvSpPr/>
            <p:nvPr/>
          </p:nvSpPr>
          <p:spPr>
            <a:xfrm>
              <a:off x="6804965" y="1554480"/>
              <a:ext cx="1934870" cy="2377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1 250 мм</a:t>
              </a:r>
              <a:endParaRPr lang="en-US" sz="11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43" name="Shape 9">
              <a:extLst>
                <a:ext uri="{FF2B5EF4-FFF2-40B4-BE49-F238E27FC236}">
                  <a16:creationId xmlns:a16="http://schemas.microsoft.com/office/drawing/2014/main" id="{802AD62B-62D7-1FC8-1133-A3A7C2D19B66}"/>
                </a:ext>
              </a:extLst>
            </p:cNvPr>
            <p:cNvSpPr/>
            <p:nvPr/>
          </p:nvSpPr>
          <p:spPr>
            <a:xfrm>
              <a:off x="4617720" y="1892808"/>
              <a:ext cx="4206240" cy="384048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12700">
              <a:noFill/>
              <a:prstDash val="solid"/>
            </a:ln>
            <a:effectLst>
              <a:outerShdw blurRad="127000" dist="38100" dir="8100000" algn="ctr" rotWithShape="0">
                <a:schemeClr val="tx1">
                  <a:alpha val="25000"/>
                </a:schemeClr>
              </a:outerShdw>
            </a:effectLst>
          </p:spPr>
        </p:sp>
        <p:sp>
          <p:nvSpPr>
            <p:cNvPr id="44" name="Text 10">
              <a:extLst>
                <a:ext uri="{FF2B5EF4-FFF2-40B4-BE49-F238E27FC236}">
                  <a16:creationId xmlns:a16="http://schemas.microsoft.com/office/drawing/2014/main" id="{70FFBE70-A73C-3BBA-9C60-916C8FA4B2A7}"/>
                </a:ext>
              </a:extLst>
            </p:cNvPr>
            <p:cNvSpPr/>
            <p:nvPr/>
          </p:nvSpPr>
          <p:spPr>
            <a:xfrm>
              <a:off x="4727448" y="1965960"/>
              <a:ext cx="2187245" cy="2377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00" dirty="0" err="1">
                  <a:solidFill>
                    <a:schemeClr val="accent1">
                      <a:lumMod val="7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Производительность</a:t>
              </a:r>
              <a:r>
                <a:rPr lang="ru-RU" sz="1100" dirty="0">
                  <a:solidFill>
                    <a:schemeClr val="accent1">
                      <a:lumMod val="7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:</a:t>
              </a:r>
              <a:endParaRPr lang="en-US" sz="11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45" name="Text 11">
              <a:extLst>
                <a:ext uri="{FF2B5EF4-FFF2-40B4-BE49-F238E27FC236}">
                  <a16:creationId xmlns:a16="http://schemas.microsoft.com/office/drawing/2014/main" id="{97DA0869-AF29-079A-4ADF-6212F22EDC42}"/>
                </a:ext>
              </a:extLst>
            </p:cNvPr>
            <p:cNvSpPr/>
            <p:nvPr/>
          </p:nvSpPr>
          <p:spPr>
            <a:xfrm>
              <a:off x="6804965" y="1965960"/>
              <a:ext cx="1934870" cy="2377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8 000 м²/ч</a:t>
              </a:r>
              <a:endParaRPr lang="en-US" sz="11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46" name="Shape 12">
              <a:extLst>
                <a:ext uri="{FF2B5EF4-FFF2-40B4-BE49-F238E27FC236}">
                  <a16:creationId xmlns:a16="http://schemas.microsoft.com/office/drawing/2014/main" id="{FE7CD344-E938-2C91-5760-741B84975C3D}"/>
                </a:ext>
              </a:extLst>
            </p:cNvPr>
            <p:cNvSpPr/>
            <p:nvPr/>
          </p:nvSpPr>
          <p:spPr>
            <a:xfrm>
              <a:off x="4617720" y="2304288"/>
              <a:ext cx="4206240" cy="384048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12700">
              <a:noFill/>
              <a:prstDash val="solid"/>
            </a:ln>
            <a:effectLst>
              <a:outerShdw blurRad="127000" dist="38100" dir="8100000" algn="ctr" rotWithShape="0">
                <a:schemeClr val="tx1">
                  <a:alpha val="25000"/>
                </a:schemeClr>
              </a:outerShdw>
            </a:effectLst>
          </p:spPr>
        </p:sp>
        <p:sp>
          <p:nvSpPr>
            <p:cNvPr id="47" name="Text 13">
              <a:extLst>
                <a:ext uri="{FF2B5EF4-FFF2-40B4-BE49-F238E27FC236}">
                  <a16:creationId xmlns:a16="http://schemas.microsoft.com/office/drawing/2014/main" id="{7AD0CC62-08E4-DCEA-49E2-95C3A0C2E6C2}"/>
                </a:ext>
              </a:extLst>
            </p:cNvPr>
            <p:cNvSpPr/>
            <p:nvPr/>
          </p:nvSpPr>
          <p:spPr>
            <a:xfrm>
              <a:off x="4727448" y="2377440"/>
              <a:ext cx="2187245" cy="2377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00" dirty="0" err="1">
                  <a:solidFill>
                    <a:schemeClr val="accent1">
                      <a:lumMod val="7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Мощность</a:t>
              </a:r>
              <a:r>
                <a:rPr lang="ru-RU" sz="1100" dirty="0">
                  <a:solidFill>
                    <a:schemeClr val="accent1">
                      <a:lumMod val="7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:</a:t>
              </a:r>
              <a:endParaRPr lang="en-US" sz="11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48" name="Text 14">
              <a:extLst>
                <a:ext uri="{FF2B5EF4-FFF2-40B4-BE49-F238E27FC236}">
                  <a16:creationId xmlns:a16="http://schemas.microsoft.com/office/drawing/2014/main" id="{515F371D-165E-1E3F-598D-C0D3062C8828}"/>
                </a:ext>
              </a:extLst>
            </p:cNvPr>
            <p:cNvSpPr/>
            <p:nvPr/>
          </p:nvSpPr>
          <p:spPr>
            <a:xfrm>
              <a:off x="6804965" y="2377440"/>
              <a:ext cx="1934870" cy="2377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2 050 Вт</a:t>
              </a:r>
              <a:endParaRPr lang="en-US" sz="11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49" name="Shape 15">
              <a:extLst>
                <a:ext uri="{FF2B5EF4-FFF2-40B4-BE49-F238E27FC236}">
                  <a16:creationId xmlns:a16="http://schemas.microsoft.com/office/drawing/2014/main" id="{9E9E090D-7462-973A-62FF-A99C92D535A4}"/>
                </a:ext>
              </a:extLst>
            </p:cNvPr>
            <p:cNvSpPr/>
            <p:nvPr/>
          </p:nvSpPr>
          <p:spPr>
            <a:xfrm>
              <a:off x="4617720" y="2715768"/>
              <a:ext cx="4206240" cy="384048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12700">
              <a:noFill/>
              <a:prstDash val="solid"/>
            </a:ln>
            <a:effectLst>
              <a:outerShdw blurRad="127000" dist="38100" dir="8100000" algn="ctr" rotWithShape="0">
                <a:schemeClr val="tx1">
                  <a:alpha val="25000"/>
                </a:schemeClr>
              </a:outerShdw>
            </a:effectLst>
          </p:spPr>
        </p:sp>
        <p:sp>
          <p:nvSpPr>
            <p:cNvPr id="50" name="Text 16">
              <a:extLst>
                <a:ext uri="{FF2B5EF4-FFF2-40B4-BE49-F238E27FC236}">
                  <a16:creationId xmlns:a16="http://schemas.microsoft.com/office/drawing/2014/main" id="{090BE1C4-6E24-3A3A-894F-1038983DE51B}"/>
                </a:ext>
              </a:extLst>
            </p:cNvPr>
            <p:cNvSpPr/>
            <p:nvPr/>
          </p:nvSpPr>
          <p:spPr>
            <a:xfrm>
              <a:off x="4727448" y="2788920"/>
              <a:ext cx="2187245" cy="2377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00" dirty="0" err="1">
                  <a:solidFill>
                    <a:schemeClr val="accent1">
                      <a:lumMod val="7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Батарея</a:t>
              </a:r>
              <a:r>
                <a:rPr lang="ru-RU" sz="1100" dirty="0">
                  <a:solidFill>
                    <a:schemeClr val="accent1">
                      <a:lumMod val="7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:</a:t>
              </a:r>
              <a:endParaRPr lang="en-US" sz="11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51" name="Text 17">
              <a:extLst>
                <a:ext uri="{FF2B5EF4-FFF2-40B4-BE49-F238E27FC236}">
                  <a16:creationId xmlns:a16="http://schemas.microsoft.com/office/drawing/2014/main" id="{1BB56FC0-ACC9-4EA6-1771-6C6510F59E8C}"/>
                </a:ext>
              </a:extLst>
            </p:cNvPr>
            <p:cNvSpPr/>
            <p:nvPr/>
          </p:nvSpPr>
          <p:spPr>
            <a:xfrm>
              <a:off x="6804965" y="2788920"/>
              <a:ext cx="1934870" cy="2377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45-100 А/ч</a:t>
              </a:r>
              <a:endParaRPr lang="en-US" sz="11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52" name="Shape 18">
              <a:extLst>
                <a:ext uri="{FF2B5EF4-FFF2-40B4-BE49-F238E27FC236}">
                  <a16:creationId xmlns:a16="http://schemas.microsoft.com/office/drawing/2014/main" id="{796BFF42-0E4D-90A7-3B1F-996DCBC3C5BD}"/>
                </a:ext>
              </a:extLst>
            </p:cNvPr>
            <p:cNvSpPr/>
            <p:nvPr/>
          </p:nvSpPr>
          <p:spPr>
            <a:xfrm>
              <a:off x="4617720" y="3127248"/>
              <a:ext cx="4206240" cy="384048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12700">
              <a:noFill/>
              <a:prstDash val="solid"/>
            </a:ln>
            <a:effectLst>
              <a:outerShdw blurRad="127000" dist="38100" dir="8100000" algn="ctr" rotWithShape="0">
                <a:schemeClr val="tx1">
                  <a:alpha val="25000"/>
                </a:schemeClr>
              </a:outerShdw>
            </a:effectLst>
          </p:spPr>
        </p:sp>
        <p:sp>
          <p:nvSpPr>
            <p:cNvPr id="53" name="Text 19">
              <a:extLst>
                <a:ext uri="{FF2B5EF4-FFF2-40B4-BE49-F238E27FC236}">
                  <a16:creationId xmlns:a16="http://schemas.microsoft.com/office/drawing/2014/main" id="{43D0194D-7B70-0456-4813-7A33EE496686}"/>
                </a:ext>
              </a:extLst>
            </p:cNvPr>
            <p:cNvSpPr/>
            <p:nvPr/>
          </p:nvSpPr>
          <p:spPr>
            <a:xfrm>
              <a:off x="4727448" y="3200400"/>
              <a:ext cx="2187245" cy="2377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00" dirty="0">
                  <a:solidFill>
                    <a:schemeClr val="accent1">
                      <a:lumMod val="7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Работа </a:t>
              </a:r>
              <a:r>
                <a:rPr lang="en-US" sz="1100" dirty="0" err="1">
                  <a:solidFill>
                    <a:schemeClr val="accent1">
                      <a:lumMod val="7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без</a:t>
              </a:r>
              <a:r>
                <a:rPr lang="en-US" sz="1100" dirty="0">
                  <a:solidFill>
                    <a:schemeClr val="accent1">
                      <a:lumMod val="7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 </a:t>
              </a:r>
              <a:r>
                <a:rPr lang="en-US" sz="1100" dirty="0" err="1">
                  <a:solidFill>
                    <a:schemeClr val="accent1">
                      <a:lumMod val="7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зарядки</a:t>
              </a:r>
              <a:r>
                <a:rPr lang="ru-RU" sz="1100" dirty="0">
                  <a:solidFill>
                    <a:schemeClr val="accent1">
                      <a:lumMod val="7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:</a:t>
              </a:r>
              <a:endParaRPr lang="en-US" sz="11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54" name="Text 20">
              <a:extLst>
                <a:ext uri="{FF2B5EF4-FFF2-40B4-BE49-F238E27FC236}">
                  <a16:creationId xmlns:a16="http://schemas.microsoft.com/office/drawing/2014/main" id="{2E7E4178-AF37-1DBD-3DD3-E0C17E269463}"/>
                </a:ext>
              </a:extLst>
            </p:cNvPr>
            <p:cNvSpPr/>
            <p:nvPr/>
          </p:nvSpPr>
          <p:spPr>
            <a:xfrm>
              <a:off x="6804965" y="3200400"/>
              <a:ext cx="1934870" cy="2377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2-8 часов</a:t>
              </a:r>
              <a:endParaRPr lang="en-US" sz="11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55" name="Shape 21">
              <a:extLst>
                <a:ext uri="{FF2B5EF4-FFF2-40B4-BE49-F238E27FC236}">
                  <a16:creationId xmlns:a16="http://schemas.microsoft.com/office/drawing/2014/main" id="{DC5F2A6B-74D5-D0B9-B222-21F55EEC5A4B}"/>
                </a:ext>
              </a:extLst>
            </p:cNvPr>
            <p:cNvSpPr/>
            <p:nvPr/>
          </p:nvSpPr>
          <p:spPr>
            <a:xfrm>
              <a:off x="4617720" y="3547872"/>
              <a:ext cx="4206240" cy="384048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12700">
              <a:noFill/>
              <a:prstDash val="solid"/>
            </a:ln>
            <a:effectLst>
              <a:outerShdw blurRad="127000" dist="38100" dir="8100000" algn="ctr" rotWithShape="0">
                <a:schemeClr val="tx1">
                  <a:alpha val="25000"/>
                </a:schemeClr>
              </a:outerShdw>
            </a:effectLst>
          </p:spPr>
        </p:sp>
        <p:sp>
          <p:nvSpPr>
            <p:cNvPr id="57" name="Shape 24">
              <a:extLst>
                <a:ext uri="{FF2B5EF4-FFF2-40B4-BE49-F238E27FC236}">
                  <a16:creationId xmlns:a16="http://schemas.microsoft.com/office/drawing/2014/main" id="{FF349A0E-558B-27BA-6625-56F6DC091F00}"/>
                </a:ext>
              </a:extLst>
            </p:cNvPr>
            <p:cNvSpPr/>
            <p:nvPr/>
          </p:nvSpPr>
          <p:spPr>
            <a:xfrm>
              <a:off x="4617720" y="3959352"/>
              <a:ext cx="4206240" cy="384048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12700">
              <a:noFill/>
              <a:prstDash val="solid"/>
            </a:ln>
            <a:effectLst>
              <a:outerShdw blurRad="127000" dist="38100" dir="8100000" algn="ctr" rotWithShape="0">
                <a:schemeClr val="tx1">
                  <a:alpha val="25000"/>
                </a:schemeClr>
              </a:outerShdw>
            </a:effectLst>
          </p:spPr>
        </p:sp>
        <p:sp>
          <p:nvSpPr>
            <p:cNvPr id="59" name="Text 27">
              <a:extLst>
                <a:ext uri="{FF2B5EF4-FFF2-40B4-BE49-F238E27FC236}">
                  <a16:creationId xmlns:a16="http://schemas.microsoft.com/office/drawing/2014/main" id="{84BE1846-82B5-A63C-15FD-6062AC190E9F}"/>
                </a:ext>
              </a:extLst>
            </p:cNvPr>
            <p:cNvSpPr/>
            <p:nvPr/>
          </p:nvSpPr>
          <p:spPr>
            <a:xfrm>
              <a:off x="4605251" y="4821174"/>
              <a:ext cx="4206240" cy="256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000" dirty="0">
                  <a:solidFill>
                    <a:srgbClr val="6CB53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silavolt.ru → SV-</a:t>
              </a:r>
              <a:r>
                <a:rPr lang="ru-RU" sz="1000" dirty="0">
                  <a:solidFill>
                    <a:srgbClr val="6CB53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1</a:t>
              </a:r>
              <a:r>
                <a:rPr lang="en-US" sz="1000" dirty="0">
                  <a:solidFill>
                    <a:srgbClr val="6CB53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25</a:t>
              </a:r>
              <a:r>
                <a:rPr lang="ru-RU" sz="1000" dirty="0">
                  <a:solidFill>
                    <a:srgbClr val="6CB53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А</a:t>
              </a:r>
              <a:endParaRPr lang="en-US" sz="1000" dirty="0">
                <a:solidFill>
                  <a:srgbClr val="6CB53F"/>
                </a:solidFill>
              </a:endParaRPr>
            </a:p>
          </p:txBody>
        </p:sp>
        <p:sp>
          <p:nvSpPr>
            <p:cNvPr id="61" name="Shape 24">
              <a:extLst>
                <a:ext uri="{FF2B5EF4-FFF2-40B4-BE49-F238E27FC236}">
                  <a16:creationId xmlns:a16="http://schemas.microsoft.com/office/drawing/2014/main" id="{D213E281-AB4D-1DA2-0399-F9D758A53E79}"/>
                </a:ext>
              </a:extLst>
            </p:cNvPr>
            <p:cNvSpPr/>
            <p:nvPr/>
          </p:nvSpPr>
          <p:spPr>
            <a:xfrm>
              <a:off x="4617720" y="4370832"/>
              <a:ext cx="4206240" cy="384048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12700">
              <a:noFill/>
              <a:prstDash val="solid"/>
            </a:ln>
            <a:effectLst>
              <a:outerShdw blurRad="127000" dist="38100" dir="8100000" algn="ctr" rotWithShape="0">
                <a:schemeClr val="tx1">
                  <a:alpha val="25000"/>
                </a:schemeClr>
              </a:outerShdw>
            </a:effectLst>
          </p:spPr>
        </p:sp>
        <p:pic>
          <p:nvPicPr>
            <p:cNvPr id="63" name="Рисунок 62">
              <a:extLst>
                <a:ext uri="{FF2B5EF4-FFF2-40B4-BE49-F238E27FC236}">
                  <a16:creationId xmlns:a16="http://schemas.microsoft.com/office/drawing/2014/main" id="{48EC59FB-86C3-0FB8-8D13-2B8B35823A2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785680" y="356616"/>
              <a:ext cx="1025811" cy="372895"/>
            </a:xfrm>
            <a:prstGeom prst="rect">
              <a:avLst/>
            </a:prstGeom>
          </p:spPr>
        </p:pic>
        <p:pic>
          <p:nvPicPr>
            <p:cNvPr id="68" name="Рисунок 67">
              <a:extLst>
                <a:ext uri="{FF2B5EF4-FFF2-40B4-BE49-F238E27FC236}">
                  <a16:creationId xmlns:a16="http://schemas.microsoft.com/office/drawing/2014/main" id="{E5A8454C-FB5F-E2C7-675E-E302C1E771B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12064" y="1354410"/>
              <a:ext cx="2164697" cy="3024804"/>
            </a:xfrm>
            <a:prstGeom prst="rect">
              <a:avLst/>
            </a:prstGeom>
            <a:scene3d>
              <a:camera prst="orthographicFront">
                <a:rot lat="0" lon="10800000" rev="0"/>
              </a:camera>
              <a:lightRig rig="threePt" dir="t"/>
            </a:scene3d>
          </p:spPr>
        </p:pic>
        <p:pic>
          <p:nvPicPr>
            <p:cNvPr id="69" name="Рисунок 68">
              <a:extLst>
                <a:ext uri="{FF2B5EF4-FFF2-40B4-BE49-F238E27FC236}">
                  <a16:creationId xmlns:a16="http://schemas.microsoft.com/office/drawing/2014/main" id="{76B277B0-04C9-4AEC-7F09-43942F25334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093309" y="4342433"/>
              <a:ext cx="1733593" cy="606757"/>
            </a:xfrm>
            <a:prstGeom prst="rect">
              <a:avLst/>
            </a:prstGeom>
          </p:spPr>
        </p:pic>
        <p:sp>
          <p:nvSpPr>
            <p:cNvPr id="70" name="Text 22">
              <a:extLst>
                <a:ext uri="{FF2B5EF4-FFF2-40B4-BE49-F238E27FC236}">
                  <a16:creationId xmlns:a16="http://schemas.microsoft.com/office/drawing/2014/main" id="{1601605A-30E0-6004-9FA3-E010406C2B86}"/>
                </a:ext>
              </a:extLst>
            </p:cNvPr>
            <p:cNvSpPr/>
            <p:nvPr/>
          </p:nvSpPr>
          <p:spPr>
            <a:xfrm>
              <a:off x="4727448" y="3611880"/>
              <a:ext cx="2187245" cy="2377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ru-RU" sz="1100" dirty="0">
                  <a:solidFill>
                    <a:schemeClr val="accent1">
                      <a:lumMod val="7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Влажная уборка:</a:t>
              </a:r>
              <a:endParaRPr lang="en-US" sz="11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71" name="Text 25">
              <a:extLst>
                <a:ext uri="{FF2B5EF4-FFF2-40B4-BE49-F238E27FC236}">
                  <a16:creationId xmlns:a16="http://schemas.microsoft.com/office/drawing/2014/main" id="{49A8CA5B-A45E-56CD-AC37-3D0E1B519464}"/>
                </a:ext>
              </a:extLst>
            </p:cNvPr>
            <p:cNvSpPr/>
            <p:nvPr/>
          </p:nvSpPr>
          <p:spPr>
            <a:xfrm>
              <a:off x="4727448" y="4023360"/>
              <a:ext cx="2187245" cy="2377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ru-RU" sz="1100" dirty="0">
                  <a:solidFill>
                    <a:schemeClr val="accent1">
                      <a:lumMod val="7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Зона вакуумной фильтрации:</a:t>
              </a:r>
              <a:endParaRPr lang="en-US" sz="11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72" name="Text 25">
              <a:extLst>
                <a:ext uri="{FF2B5EF4-FFF2-40B4-BE49-F238E27FC236}">
                  <a16:creationId xmlns:a16="http://schemas.microsoft.com/office/drawing/2014/main" id="{FD732FC8-4219-0F4E-93F1-A58D71FA11D2}"/>
                </a:ext>
              </a:extLst>
            </p:cNvPr>
            <p:cNvSpPr/>
            <p:nvPr/>
          </p:nvSpPr>
          <p:spPr>
            <a:xfrm>
              <a:off x="4727448" y="4434840"/>
              <a:ext cx="2187245" cy="2377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ru-RU" sz="1100" dirty="0">
                  <a:solidFill>
                    <a:schemeClr val="accent1">
                      <a:lumMod val="7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Функция встряхивания пыли:</a:t>
              </a:r>
              <a:endParaRPr lang="en-US" sz="11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73" name="Text 18">
              <a:extLst>
                <a:ext uri="{FF2B5EF4-FFF2-40B4-BE49-F238E27FC236}">
                  <a16:creationId xmlns:a16="http://schemas.microsoft.com/office/drawing/2014/main" id="{106E0C83-58C3-8306-3414-0C96352A2E45}"/>
                </a:ext>
              </a:extLst>
            </p:cNvPr>
            <p:cNvSpPr/>
            <p:nvPr/>
          </p:nvSpPr>
          <p:spPr>
            <a:xfrm>
              <a:off x="6804965" y="3575304"/>
              <a:ext cx="347472" cy="29260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400" b="1" dirty="0">
                  <a:solidFill>
                    <a:srgbClr val="3CB54A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✓</a:t>
              </a:r>
              <a:endParaRPr lang="en-US" sz="1400" dirty="0"/>
            </a:p>
          </p:txBody>
        </p:sp>
        <p:sp>
          <p:nvSpPr>
            <p:cNvPr id="74" name="Text 18">
              <a:extLst>
                <a:ext uri="{FF2B5EF4-FFF2-40B4-BE49-F238E27FC236}">
                  <a16:creationId xmlns:a16="http://schemas.microsoft.com/office/drawing/2014/main" id="{9EECA982-E370-F09F-8BC5-311BBB3C3709}"/>
                </a:ext>
              </a:extLst>
            </p:cNvPr>
            <p:cNvSpPr/>
            <p:nvPr/>
          </p:nvSpPr>
          <p:spPr>
            <a:xfrm>
              <a:off x="6800421" y="4400550"/>
              <a:ext cx="347472" cy="29260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400" b="1" dirty="0">
                  <a:solidFill>
                    <a:srgbClr val="3CB54A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✓</a:t>
              </a:r>
              <a:endParaRPr lang="en-US" sz="1400" dirty="0"/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FF2AC2DB-54A0-CED1-4A24-300A08F638F7}"/>
                </a:ext>
              </a:extLst>
            </p:cNvPr>
            <p:cNvSpPr txBox="1"/>
            <p:nvPr/>
          </p:nvSpPr>
          <p:spPr>
            <a:xfrm>
              <a:off x="6720840" y="4003182"/>
              <a:ext cx="1444752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indent="0">
                <a:buNone/>
              </a:pPr>
              <a:r>
                <a:rPr lang="en-US" sz="11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5 м²</a:t>
              </a:r>
              <a:endParaRPr lang="en-US" sz="11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pic>
        <p:nvPicPr>
          <p:cNvPr id="2" name="ElevenLabs_2026-04-15T17_31_21_Alex Bell - Deep and Confident_pvc_sp106_s50_sb75_v3">
            <a:hlinkClick r:id="" action="ppaction://media"/>
            <a:extLst>
              <a:ext uri="{FF2B5EF4-FFF2-40B4-BE49-F238E27FC236}">
                <a16:creationId xmlns:a16="http://schemas.microsoft.com/office/drawing/2014/main" id="{DFEA727E-15D2-BA68-801D-27F1047B76A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213933" y="1176528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31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C21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A7F6D629-5F38-9CE8-202C-FA158BB6523B}"/>
              </a:ext>
            </a:extLst>
          </p:cNvPr>
          <p:cNvGrpSpPr/>
          <p:nvPr/>
        </p:nvGrpSpPr>
        <p:grpSpPr>
          <a:xfrm>
            <a:off x="0" y="0"/>
            <a:ext cx="9157854" cy="5143500"/>
            <a:chOff x="0" y="0"/>
            <a:chExt cx="9157854" cy="5143500"/>
          </a:xfrm>
        </p:grpSpPr>
        <p:sp>
          <p:nvSpPr>
            <p:cNvPr id="34" name="Shape 0">
              <a:extLst>
                <a:ext uri="{FF2B5EF4-FFF2-40B4-BE49-F238E27FC236}">
                  <a16:creationId xmlns:a16="http://schemas.microsoft.com/office/drawing/2014/main" id="{94DB1626-A295-B5AF-DA88-5BFCF367B907}"/>
                </a:ext>
              </a:extLst>
            </p:cNvPr>
            <p:cNvSpPr/>
            <p:nvPr/>
          </p:nvSpPr>
          <p:spPr>
            <a:xfrm>
              <a:off x="0" y="0"/>
              <a:ext cx="9157854" cy="5143500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5000"/>
                    <a:lumOff val="95000"/>
                  </a:schemeClr>
                </a:gs>
                <a:gs pos="74000">
                  <a:schemeClr val="accent5">
                    <a:lumMod val="45000"/>
                    <a:lumOff val="55000"/>
                  </a:schemeClr>
                </a:gs>
                <a:gs pos="83000">
                  <a:schemeClr val="accent5">
                    <a:lumMod val="45000"/>
                    <a:lumOff val="55000"/>
                  </a:schemeClr>
                </a:gs>
                <a:gs pos="100000">
                  <a:schemeClr val="accent5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 w="12700">
              <a:noFill/>
              <a:prstDash val="solid"/>
            </a:ln>
          </p:spPr>
          <p:txBody>
            <a:bodyPr/>
            <a:lstStyle/>
            <a:p>
              <a:r>
                <a:rPr lang="ru-RU" dirty="0"/>
                <a:t> </a:t>
              </a:r>
            </a:p>
          </p:txBody>
        </p:sp>
        <p:sp>
          <p:nvSpPr>
            <p:cNvPr id="35" name="Text 0">
              <a:extLst>
                <a:ext uri="{FF2B5EF4-FFF2-40B4-BE49-F238E27FC236}">
                  <a16:creationId xmlns:a16="http://schemas.microsoft.com/office/drawing/2014/main" id="{5820E0AE-76C2-0B7C-1491-C3EE8968A351}"/>
                </a:ext>
              </a:extLst>
            </p:cNvPr>
            <p:cNvSpPr/>
            <p:nvPr/>
          </p:nvSpPr>
          <p:spPr>
            <a:xfrm>
              <a:off x="347472" y="146304"/>
              <a:ext cx="8229600" cy="2011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ru-RU" sz="800" b="1" kern="0" spc="30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МАЛАЯ МЕХАНИЗАЦИЯ ДЛЯ ПАРКОВ</a:t>
              </a:r>
              <a:endParaRPr lang="en-US" sz="8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6" name="Shape 1">
              <a:extLst>
                <a:ext uri="{FF2B5EF4-FFF2-40B4-BE49-F238E27FC236}">
                  <a16:creationId xmlns:a16="http://schemas.microsoft.com/office/drawing/2014/main" id="{E8013451-CA40-04E2-1F0B-9A53FD2398B2}"/>
                </a:ext>
              </a:extLst>
            </p:cNvPr>
            <p:cNvSpPr/>
            <p:nvPr/>
          </p:nvSpPr>
          <p:spPr>
            <a:xfrm>
              <a:off x="347472" y="374904"/>
              <a:ext cx="54864" cy="475488"/>
            </a:xfrm>
            <a:prstGeom prst="rect">
              <a:avLst/>
            </a:prstGeom>
            <a:solidFill>
              <a:srgbClr val="E43414"/>
            </a:solidFill>
            <a:ln w="12700">
              <a:solidFill>
                <a:srgbClr val="E43414"/>
              </a:solidFill>
              <a:prstDash val="solid"/>
            </a:ln>
          </p:spPr>
        </p:sp>
        <p:sp>
          <p:nvSpPr>
            <p:cNvPr id="37" name="Text 2">
              <a:extLst>
                <a:ext uri="{FF2B5EF4-FFF2-40B4-BE49-F238E27FC236}">
                  <a16:creationId xmlns:a16="http://schemas.microsoft.com/office/drawing/2014/main" id="{22CABEDD-6DBC-184F-D97C-7C227CC227EE}"/>
                </a:ext>
              </a:extLst>
            </p:cNvPr>
            <p:cNvSpPr/>
            <p:nvPr/>
          </p:nvSpPr>
          <p:spPr>
            <a:xfrm>
              <a:off x="512064" y="356616"/>
              <a:ext cx="6401908" cy="53035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2300" b="1" dirty="0">
                  <a:solidFill>
                    <a:srgbClr val="6CB53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SV-20A — Подметально-вакуумная машина</a:t>
              </a:r>
              <a:endParaRPr lang="en-US" sz="2300" dirty="0">
                <a:solidFill>
                  <a:srgbClr val="6CB53F"/>
                </a:solidFill>
              </a:endParaRPr>
            </a:p>
          </p:txBody>
        </p:sp>
        <p:sp>
          <p:nvSpPr>
            <p:cNvPr id="38" name="Shape 4">
              <a:extLst>
                <a:ext uri="{FF2B5EF4-FFF2-40B4-BE49-F238E27FC236}">
                  <a16:creationId xmlns:a16="http://schemas.microsoft.com/office/drawing/2014/main" id="{14465D60-D889-9E68-C2CC-B50B370843E6}"/>
                </a:ext>
              </a:extLst>
            </p:cNvPr>
            <p:cNvSpPr/>
            <p:nvPr/>
          </p:nvSpPr>
          <p:spPr>
            <a:xfrm>
              <a:off x="4617720" y="960120"/>
              <a:ext cx="4206240" cy="47548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  <a:prstDash val="solid"/>
            </a:ln>
            <a:effectLst>
              <a:outerShdw blurRad="127000" dist="38100" dir="8100000" algn="ctr" rotWithShape="0">
                <a:schemeClr val="tx1">
                  <a:alpha val="25000"/>
                </a:schemeClr>
              </a:outerShdw>
            </a:effectLst>
          </p:spPr>
        </p:sp>
        <p:sp>
          <p:nvSpPr>
            <p:cNvPr id="39" name="Text 5">
              <a:extLst>
                <a:ext uri="{FF2B5EF4-FFF2-40B4-BE49-F238E27FC236}">
                  <a16:creationId xmlns:a16="http://schemas.microsoft.com/office/drawing/2014/main" id="{3C1C668B-CD9F-5AEF-1E44-B210B925EA61}"/>
                </a:ext>
              </a:extLst>
            </p:cNvPr>
            <p:cNvSpPr/>
            <p:nvPr/>
          </p:nvSpPr>
          <p:spPr>
            <a:xfrm>
              <a:off x="4709160" y="987552"/>
              <a:ext cx="4023360" cy="40233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800" b="1" dirty="0">
                  <a:solidFill>
                    <a:srgbClr val="6CB53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SV-20A</a:t>
              </a:r>
              <a:endParaRPr lang="en-US" sz="1800" dirty="0">
                <a:solidFill>
                  <a:srgbClr val="6CB53F"/>
                </a:solidFill>
              </a:endParaRPr>
            </a:p>
          </p:txBody>
        </p:sp>
        <p:sp>
          <p:nvSpPr>
            <p:cNvPr id="40" name="Shape 6">
              <a:extLst>
                <a:ext uri="{FF2B5EF4-FFF2-40B4-BE49-F238E27FC236}">
                  <a16:creationId xmlns:a16="http://schemas.microsoft.com/office/drawing/2014/main" id="{FB3C62CE-5386-6AA3-E5BB-7BDD4A6A545D}"/>
                </a:ext>
              </a:extLst>
            </p:cNvPr>
            <p:cNvSpPr/>
            <p:nvPr/>
          </p:nvSpPr>
          <p:spPr>
            <a:xfrm>
              <a:off x="4617720" y="1481328"/>
              <a:ext cx="4206240" cy="384048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12700">
              <a:noFill/>
              <a:prstDash val="solid"/>
            </a:ln>
            <a:effectLst>
              <a:outerShdw blurRad="127000" dist="38100" dir="8100000" algn="ctr" rotWithShape="0">
                <a:schemeClr val="tx1">
                  <a:alpha val="25000"/>
                </a:schemeClr>
              </a:outerShdw>
            </a:effectLst>
          </p:spPr>
        </p:sp>
        <p:sp>
          <p:nvSpPr>
            <p:cNvPr id="41" name="Text 7">
              <a:extLst>
                <a:ext uri="{FF2B5EF4-FFF2-40B4-BE49-F238E27FC236}">
                  <a16:creationId xmlns:a16="http://schemas.microsoft.com/office/drawing/2014/main" id="{25937C0B-8F2A-FE99-54CE-64012886E5D1}"/>
                </a:ext>
              </a:extLst>
            </p:cNvPr>
            <p:cNvSpPr/>
            <p:nvPr/>
          </p:nvSpPr>
          <p:spPr>
            <a:xfrm>
              <a:off x="4727448" y="1554480"/>
              <a:ext cx="2187245" cy="2377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00" dirty="0" err="1">
                  <a:solidFill>
                    <a:schemeClr val="accent1">
                      <a:lumMod val="7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Ширина</a:t>
              </a:r>
              <a:r>
                <a:rPr lang="en-US" sz="1100" dirty="0">
                  <a:solidFill>
                    <a:schemeClr val="accent1">
                      <a:lumMod val="7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 </a:t>
              </a:r>
              <a:r>
                <a:rPr lang="en-US" sz="1100" dirty="0" err="1">
                  <a:solidFill>
                    <a:schemeClr val="accent1">
                      <a:lumMod val="7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очистки</a:t>
              </a:r>
              <a:r>
                <a:rPr lang="ru-RU" sz="1100" dirty="0">
                  <a:solidFill>
                    <a:schemeClr val="accent1">
                      <a:lumMod val="7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:</a:t>
              </a:r>
              <a:endParaRPr lang="en-US" sz="11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42" name="Text 8">
              <a:extLst>
                <a:ext uri="{FF2B5EF4-FFF2-40B4-BE49-F238E27FC236}">
                  <a16:creationId xmlns:a16="http://schemas.microsoft.com/office/drawing/2014/main" id="{840AB9A7-083A-FAEB-E31F-983FEAE4F14A}"/>
                </a:ext>
              </a:extLst>
            </p:cNvPr>
            <p:cNvSpPr/>
            <p:nvPr/>
          </p:nvSpPr>
          <p:spPr>
            <a:xfrm>
              <a:off x="6804965" y="1554480"/>
              <a:ext cx="1934870" cy="2377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2 000 мм</a:t>
              </a:r>
              <a:endParaRPr lang="en-US" sz="11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43" name="Shape 9">
              <a:extLst>
                <a:ext uri="{FF2B5EF4-FFF2-40B4-BE49-F238E27FC236}">
                  <a16:creationId xmlns:a16="http://schemas.microsoft.com/office/drawing/2014/main" id="{A4D199C6-CFFA-367B-C0B1-CE34453AA702}"/>
                </a:ext>
              </a:extLst>
            </p:cNvPr>
            <p:cNvSpPr/>
            <p:nvPr/>
          </p:nvSpPr>
          <p:spPr>
            <a:xfrm>
              <a:off x="4617720" y="1892808"/>
              <a:ext cx="4206240" cy="384048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12700">
              <a:noFill/>
              <a:prstDash val="solid"/>
            </a:ln>
            <a:effectLst>
              <a:outerShdw blurRad="127000" dist="38100" dir="8100000" algn="ctr" rotWithShape="0">
                <a:schemeClr val="tx1">
                  <a:alpha val="25000"/>
                </a:schemeClr>
              </a:outerShdw>
            </a:effectLst>
          </p:spPr>
        </p:sp>
        <p:sp>
          <p:nvSpPr>
            <p:cNvPr id="44" name="Text 10">
              <a:extLst>
                <a:ext uri="{FF2B5EF4-FFF2-40B4-BE49-F238E27FC236}">
                  <a16:creationId xmlns:a16="http://schemas.microsoft.com/office/drawing/2014/main" id="{7F68AA0C-9133-E4DF-1CF3-2CEBACD645A1}"/>
                </a:ext>
              </a:extLst>
            </p:cNvPr>
            <p:cNvSpPr/>
            <p:nvPr/>
          </p:nvSpPr>
          <p:spPr>
            <a:xfrm>
              <a:off x="4727448" y="1965960"/>
              <a:ext cx="2187245" cy="2377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00" dirty="0" err="1">
                  <a:solidFill>
                    <a:schemeClr val="accent1">
                      <a:lumMod val="7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Производительность</a:t>
              </a:r>
              <a:r>
                <a:rPr lang="ru-RU" sz="1100" dirty="0">
                  <a:solidFill>
                    <a:schemeClr val="accent1">
                      <a:lumMod val="7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:</a:t>
              </a:r>
              <a:endParaRPr lang="en-US" sz="11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45" name="Text 11">
              <a:extLst>
                <a:ext uri="{FF2B5EF4-FFF2-40B4-BE49-F238E27FC236}">
                  <a16:creationId xmlns:a16="http://schemas.microsoft.com/office/drawing/2014/main" id="{195A97EF-E851-B15B-3716-9C7F5ADB33B8}"/>
                </a:ext>
              </a:extLst>
            </p:cNvPr>
            <p:cNvSpPr/>
            <p:nvPr/>
          </p:nvSpPr>
          <p:spPr>
            <a:xfrm>
              <a:off x="6804965" y="1965960"/>
              <a:ext cx="1934870" cy="2377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18 500 м²/ч</a:t>
              </a:r>
              <a:endParaRPr lang="en-US" sz="11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46" name="Shape 12">
              <a:extLst>
                <a:ext uri="{FF2B5EF4-FFF2-40B4-BE49-F238E27FC236}">
                  <a16:creationId xmlns:a16="http://schemas.microsoft.com/office/drawing/2014/main" id="{0F00EC11-7869-F87E-6DFF-FE2DF5A8244D}"/>
                </a:ext>
              </a:extLst>
            </p:cNvPr>
            <p:cNvSpPr/>
            <p:nvPr/>
          </p:nvSpPr>
          <p:spPr>
            <a:xfrm>
              <a:off x="4617720" y="2304288"/>
              <a:ext cx="4206240" cy="384048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12700">
              <a:noFill/>
              <a:prstDash val="solid"/>
            </a:ln>
            <a:effectLst>
              <a:outerShdw blurRad="127000" dist="38100" dir="8100000" algn="ctr" rotWithShape="0">
                <a:schemeClr val="tx1">
                  <a:alpha val="25000"/>
                </a:schemeClr>
              </a:outerShdw>
            </a:effectLst>
          </p:spPr>
        </p:sp>
        <p:sp>
          <p:nvSpPr>
            <p:cNvPr id="47" name="Text 13">
              <a:extLst>
                <a:ext uri="{FF2B5EF4-FFF2-40B4-BE49-F238E27FC236}">
                  <a16:creationId xmlns:a16="http://schemas.microsoft.com/office/drawing/2014/main" id="{12A152AC-6596-847F-087C-08385D2D00DE}"/>
                </a:ext>
              </a:extLst>
            </p:cNvPr>
            <p:cNvSpPr/>
            <p:nvPr/>
          </p:nvSpPr>
          <p:spPr>
            <a:xfrm>
              <a:off x="4727448" y="2377440"/>
              <a:ext cx="2187245" cy="2377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00" dirty="0" err="1">
                  <a:solidFill>
                    <a:schemeClr val="accent1">
                      <a:lumMod val="7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Мощность</a:t>
              </a:r>
              <a:r>
                <a:rPr lang="ru-RU" sz="1100" dirty="0">
                  <a:solidFill>
                    <a:schemeClr val="accent1">
                      <a:lumMod val="7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:</a:t>
              </a:r>
              <a:endParaRPr lang="en-US" sz="11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48" name="Text 14">
              <a:extLst>
                <a:ext uri="{FF2B5EF4-FFF2-40B4-BE49-F238E27FC236}">
                  <a16:creationId xmlns:a16="http://schemas.microsoft.com/office/drawing/2014/main" id="{0DCA4068-A521-48CE-4DE4-6C916AB557C5}"/>
                </a:ext>
              </a:extLst>
            </p:cNvPr>
            <p:cNvSpPr/>
            <p:nvPr/>
          </p:nvSpPr>
          <p:spPr>
            <a:xfrm>
              <a:off x="6804965" y="2377440"/>
              <a:ext cx="1934870" cy="2377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3 400 Вт</a:t>
              </a:r>
              <a:endParaRPr lang="en-US" sz="11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49" name="Shape 15">
              <a:extLst>
                <a:ext uri="{FF2B5EF4-FFF2-40B4-BE49-F238E27FC236}">
                  <a16:creationId xmlns:a16="http://schemas.microsoft.com/office/drawing/2014/main" id="{3EA4A6F9-2DD5-1B2C-C830-5190F1A88636}"/>
                </a:ext>
              </a:extLst>
            </p:cNvPr>
            <p:cNvSpPr/>
            <p:nvPr/>
          </p:nvSpPr>
          <p:spPr>
            <a:xfrm>
              <a:off x="4617720" y="2715768"/>
              <a:ext cx="4206240" cy="384048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12700">
              <a:noFill/>
              <a:prstDash val="solid"/>
            </a:ln>
            <a:effectLst>
              <a:outerShdw blurRad="127000" dist="38100" dir="8100000" algn="ctr" rotWithShape="0">
                <a:schemeClr val="tx1">
                  <a:alpha val="25000"/>
                </a:schemeClr>
              </a:outerShdw>
            </a:effectLst>
          </p:spPr>
        </p:sp>
        <p:sp>
          <p:nvSpPr>
            <p:cNvPr id="50" name="Text 16">
              <a:extLst>
                <a:ext uri="{FF2B5EF4-FFF2-40B4-BE49-F238E27FC236}">
                  <a16:creationId xmlns:a16="http://schemas.microsoft.com/office/drawing/2014/main" id="{E053BD9C-2BF6-5971-ECE4-7FE8F2972D83}"/>
                </a:ext>
              </a:extLst>
            </p:cNvPr>
            <p:cNvSpPr/>
            <p:nvPr/>
          </p:nvSpPr>
          <p:spPr>
            <a:xfrm>
              <a:off x="4727448" y="2788920"/>
              <a:ext cx="2187245" cy="2377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00" dirty="0" err="1">
                  <a:solidFill>
                    <a:schemeClr val="accent1">
                      <a:lumMod val="7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Батарея</a:t>
              </a:r>
              <a:r>
                <a:rPr lang="ru-RU" sz="1100" dirty="0">
                  <a:solidFill>
                    <a:schemeClr val="accent1">
                      <a:lumMod val="7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:</a:t>
              </a:r>
              <a:endParaRPr lang="en-US" sz="11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51" name="Text 17">
              <a:extLst>
                <a:ext uri="{FF2B5EF4-FFF2-40B4-BE49-F238E27FC236}">
                  <a16:creationId xmlns:a16="http://schemas.microsoft.com/office/drawing/2014/main" id="{289A0E08-98C2-A8EE-FF7B-BDCAA902B98B}"/>
                </a:ext>
              </a:extLst>
            </p:cNvPr>
            <p:cNvSpPr/>
            <p:nvPr/>
          </p:nvSpPr>
          <p:spPr>
            <a:xfrm>
              <a:off x="6804965" y="2788920"/>
              <a:ext cx="1934870" cy="2377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150 А/ч LiFePO4</a:t>
              </a:r>
              <a:endParaRPr lang="en-US" sz="11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52" name="Shape 18">
              <a:extLst>
                <a:ext uri="{FF2B5EF4-FFF2-40B4-BE49-F238E27FC236}">
                  <a16:creationId xmlns:a16="http://schemas.microsoft.com/office/drawing/2014/main" id="{5056641A-F0DB-E5F8-554B-E5C92E57EBD3}"/>
                </a:ext>
              </a:extLst>
            </p:cNvPr>
            <p:cNvSpPr/>
            <p:nvPr/>
          </p:nvSpPr>
          <p:spPr>
            <a:xfrm>
              <a:off x="4617720" y="3127248"/>
              <a:ext cx="4206240" cy="384048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12700">
              <a:noFill/>
              <a:prstDash val="solid"/>
            </a:ln>
            <a:effectLst>
              <a:outerShdw blurRad="127000" dist="38100" dir="8100000" algn="ctr" rotWithShape="0">
                <a:schemeClr val="tx1">
                  <a:alpha val="25000"/>
                </a:schemeClr>
              </a:outerShdw>
            </a:effectLst>
          </p:spPr>
        </p:sp>
        <p:sp>
          <p:nvSpPr>
            <p:cNvPr id="53" name="Text 19">
              <a:extLst>
                <a:ext uri="{FF2B5EF4-FFF2-40B4-BE49-F238E27FC236}">
                  <a16:creationId xmlns:a16="http://schemas.microsoft.com/office/drawing/2014/main" id="{A03E3742-1C6E-EFF8-7B69-ABA93D36F14E}"/>
                </a:ext>
              </a:extLst>
            </p:cNvPr>
            <p:cNvSpPr/>
            <p:nvPr/>
          </p:nvSpPr>
          <p:spPr>
            <a:xfrm>
              <a:off x="4727448" y="3200400"/>
              <a:ext cx="2187245" cy="2377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00" dirty="0">
                  <a:solidFill>
                    <a:schemeClr val="accent1">
                      <a:lumMod val="7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Работа </a:t>
              </a:r>
              <a:r>
                <a:rPr lang="en-US" sz="1100" dirty="0" err="1">
                  <a:solidFill>
                    <a:schemeClr val="accent1">
                      <a:lumMod val="7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без</a:t>
              </a:r>
              <a:r>
                <a:rPr lang="en-US" sz="1100" dirty="0">
                  <a:solidFill>
                    <a:schemeClr val="accent1">
                      <a:lumMod val="7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 </a:t>
              </a:r>
              <a:r>
                <a:rPr lang="en-US" sz="1100" dirty="0" err="1">
                  <a:solidFill>
                    <a:schemeClr val="accent1">
                      <a:lumMod val="7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зарядки</a:t>
              </a:r>
              <a:r>
                <a:rPr lang="ru-RU" sz="1100" dirty="0">
                  <a:solidFill>
                    <a:schemeClr val="accent1">
                      <a:lumMod val="7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:</a:t>
              </a:r>
              <a:endParaRPr lang="en-US" sz="11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54" name="Text 20">
              <a:extLst>
                <a:ext uri="{FF2B5EF4-FFF2-40B4-BE49-F238E27FC236}">
                  <a16:creationId xmlns:a16="http://schemas.microsoft.com/office/drawing/2014/main" id="{5F9DCF91-4F82-3F4A-00B2-E7D2D632854B}"/>
                </a:ext>
              </a:extLst>
            </p:cNvPr>
            <p:cNvSpPr/>
            <p:nvPr/>
          </p:nvSpPr>
          <p:spPr>
            <a:xfrm>
              <a:off x="6804965" y="3200400"/>
              <a:ext cx="1934870" cy="2377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6 часов</a:t>
              </a:r>
              <a:endParaRPr lang="en-US" sz="11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55" name="Shape 21">
              <a:extLst>
                <a:ext uri="{FF2B5EF4-FFF2-40B4-BE49-F238E27FC236}">
                  <a16:creationId xmlns:a16="http://schemas.microsoft.com/office/drawing/2014/main" id="{A1D626E3-7780-7C33-1909-42AED710DC8E}"/>
                </a:ext>
              </a:extLst>
            </p:cNvPr>
            <p:cNvSpPr/>
            <p:nvPr/>
          </p:nvSpPr>
          <p:spPr>
            <a:xfrm>
              <a:off x="4617720" y="3547872"/>
              <a:ext cx="4206240" cy="384048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12700">
              <a:noFill/>
              <a:prstDash val="solid"/>
            </a:ln>
            <a:effectLst>
              <a:outerShdw blurRad="127000" dist="38100" dir="8100000" algn="ctr" rotWithShape="0">
                <a:schemeClr val="tx1">
                  <a:alpha val="25000"/>
                </a:schemeClr>
              </a:outerShdw>
            </a:effectLst>
          </p:spPr>
        </p:sp>
        <p:sp>
          <p:nvSpPr>
            <p:cNvPr id="57" name="Shape 24">
              <a:extLst>
                <a:ext uri="{FF2B5EF4-FFF2-40B4-BE49-F238E27FC236}">
                  <a16:creationId xmlns:a16="http://schemas.microsoft.com/office/drawing/2014/main" id="{D84E2CF8-C316-2AA7-009A-623B1C89E716}"/>
                </a:ext>
              </a:extLst>
            </p:cNvPr>
            <p:cNvSpPr/>
            <p:nvPr/>
          </p:nvSpPr>
          <p:spPr>
            <a:xfrm>
              <a:off x="4617720" y="3959352"/>
              <a:ext cx="4206240" cy="384048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12700">
              <a:noFill/>
              <a:prstDash val="solid"/>
            </a:ln>
            <a:effectLst>
              <a:outerShdw blurRad="127000" dist="38100" dir="8100000" algn="ctr" rotWithShape="0">
                <a:schemeClr val="tx1">
                  <a:alpha val="25000"/>
                </a:schemeClr>
              </a:outerShdw>
            </a:effectLst>
          </p:spPr>
        </p:sp>
        <p:sp>
          <p:nvSpPr>
            <p:cNvPr id="59" name="Text 27">
              <a:extLst>
                <a:ext uri="{FF2B5EF4-FFF2-40B4-BE49-F238E27FC236}">
                  <a16:creationId xmlns:a16="http://schemas.microsoft.com/office/drawing/2014/main" id="{50CA1C85-024E-B5FD-A680-A9A32F117FCF}"/>
                </a:ext>
              </a:extLst>
            </p:cNvPr>
            <p:cNvSpPr/>
            <p:nvPr/>
          </p:nvSpPr>
          <p:spPr>
            <a:xfrm>
              <a:off x="4605251" y="4821174"/>
              <a:ext cx="4206240" cy="256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000" dirty="0">
                  <a:solidFill>
                    <a:srgbClr val="6CB53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silavolt.ru → SV-20A</a:t>
              </a:r>
              <a:endParaRPr lang="en-US" sz="1000" dirty="0">
                <a:solidFill>
                  <a:srgbClr val="6CB53F"/>
                </a:solidFill>
              </a:endParaRPr>
            </a:p>
          </p:txBody>
        </p:sp>
        <p:sp>
          <p:nvSpPr>
            <p:cNvPr id="61" name="Shape 24">
              <a:extLst>
                <a:ext uri="{FF2B5EF4-FFF2-40B4-BE49-F238E27FC236}">
                  <a16:creationId xmlns:a16="http://schemas.microsoft.com/office/drawing/2014/main" id="{1272272C-F15C-2F70-C836-C6ACD34AD627}"/>
                </a:ext>
              </a:extLst>
            </p:cNvPr>
            <p:cNvSpPr/>
            <p:nvPr/>
          </p:nvSpPr>
          <p:spPr>
            <a:xfrm>
              <a:off x="4617720" y="4370832"/>
              <a:ext cx="4206240" cy="384048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12700">
              <a:noFill/>
              <a:prstDash val="solid"/>
            </a:ln>
            <a:effectLst>
              <a:outerShdw blurRad="127000" dist="38100" dir="8100000" algn="ctr" rotWithShape="0">
                <a:schemeClr val="tx1">
                  <a:alpha val="25000"/>
                </a:schemeClr>
              </a:outerShdw>
            </a:effectLst>
          </p:spPr>
        </p:sp>
        <p:pic>
          <p:nvPicPr>
            <p:cNvPr id="63" name="Рисунок 62">
              <a:extLst>
                <a:ext uri="{FF2B5EF4-FFF2-40B4-BE49-F238E27FC236}">
                  <a16:creationId xmlns:a16="http://schemas.microsoft.com/office/drawing/2014/main" id="{C2654B89-DAA4-113E-9FC3-C3B28B8B958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785680" y="356616"/>
              <a:ext cx="1025811" cy="372895"/>
            </a:xfrm>
            <a:prstGeom prst="rect">
              <a:avLst/>
            </a:prstGeom>
          </p:spPr>
        </p:pic>
        <p:sp>
          <p:nvSpPr>
            <p:cNvPr id="67" name="Text 22">
              <a:extLst>
                <a:ext uri="{FF2B5EF4-FFF2-40B4-BE49-F238E27FC236}">
                  <a16:creationId xmlns:a16="http://schemas.microsoft.com/office/drawing/2014/main" id="{D3875EB4-BCA0-2ABF-9CCF-20EBCFC26E6A}"/>
                </a:ext>
              </a:extLst>
            </p:cNvPr>
            <p:cNvSpPr/>
            <p:nvPr/>
          </p:nvSpPr>
          <p:spPr>
            <a:xfrm>
              <a:off x="4727448" y="3611880"/>
              <a:ext cx="2187245" cy="2377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ru-RU" sz="1100" dirty="0">
                  <a:solidFill>
                    <a:schemeClr val="accent1">
                      <a:lumMod val="7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Влажная уборка:</a:t>
              </a:r>
              <a:endParaRPr lang="en-US" sz="11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68" name="Text 25">
              <a:extLst>
                <a:ext uri="{FF2B5EF4-FFF2-40B4-BE49-F238E27FC236}">
                  <a16:creationId xmlns:a16="http://schemas.microsoft.com/office/drawing/2014/main" id="{4915A2F2-4426-00A7-B84B-20B8972273C3}"/>
                </a:ext>
              </a:extLst>
            </p:cNvPr>
            <p:cNvSpPr/>
            <p:nvPr/>
          </p:nvSpPr>
          <p:spPr>
            <a:xfrm>
              <a:off x="4727448" y="4023360"/>
              <a:ext cx="2187245" cy="2377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ru-RU" sz="1100" dirty="0">
                  <a:solidFill>
                    <a:schemeClr val="accent1">
                      <a:lumMod val="7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Зона вакуумной фильтрации:</a:t>
              </a:r>
              <a:endParaRPr lang="en-US" sz="11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69" name="Text 25">
              <a:extLst>
                <a:ext uri="{FF2B5EF4-FFF2-40B4-BE49-F238E27FC236}">
                  <a16:creationId xmlns:a16="http://schemas.microsoft.com/office/drawing/2014/main" id="{45A8B6ED-997A-9B6C-B8BC-658B7AFF7923}"/>
                </a:ext>
              </a:extLst>
            </p:cNvPr>
            <p:cNvSpPr/>
            <p:nvPr/>
          </p:nvSpPr>
          <p:spPr>
            <a:xfrm>
              <a:off x="4727448" y="4434840"/>
              <a:ext cx="2187245" cy="2377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ru-RU" sz="1100" dirty="0">
                  <a:solidFill>
                    <a:schemeClr val="accent1">
                      <a:lumMod val="7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Функция встряхивания пыли:</a:t>
              </a:r>
              <a:endParaRPr lang="en-US" sz="11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70" name="Text 18">
              <a:extLst>
                <a:ext uri="{FF2B5EF4-FFF2-40B4-BE49-F238E27FC236}">
                  <a16:creationId xmlns:a16="http://schemas.microsoft.com/office/drawing/2014/main" id="{9770CB88-ACEA-7221-6937-5C9DE972C04B}"/>
                </a:ext>
              </a:extLst>
            </p:cNvPr>
            <p:cNvSpPr/>
            <p:nvPr/>
          </p:nvSpPr>
          <p:spPr>
            <a:xfrm>
              <a:off x="6804965" y="3575304"/>
              <a:ext cx="347472" cy="29260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400" b="1" dirty="0">
                  <a:solidFill>
                    <a:srgbClr val="3CB54A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✓</a:t>
              </a:r>
              <a:endParaRPr lang="en-US" sz="1400" dirty="0"/>
            </a:p>
          </p:txBody>
        </p:sp>
        <p:sp>
          <p:nvSpPr>
            <p:cNvPr id="71" name="Text 18">
              <a:extLst>
                <a:ext uri="{FF2B5EF4-FFF2-40B4-BE49-F238E27FC236}">
                  <a16:creationId xmlns:a16="http://schemas.microsoft.com/office/drawing/2014/main" id="{4542FB7A-AB27-03D9-C0F7-F31175E22E9B}"/>
                </a:ext>
              </a:extLst>
            </p:cNvPr>
            <p:cNvSpPr/>
            <p:nvPr/>
          </p:nvSpPr>
          <p:spPr>
            <a:xfrm>
              <a:off x="6800421" y="4400550"/>
              <a:ext cx="347472" cy="29260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400" b="1" dirty="0">
                  <a:solidFill>
                    <a:srgbClr val="3CB54A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✓</a:t>
              </a:r>
              <a:endParaRPr lang="en-US" sz="1400" dirty="0"/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504FCE06-4004-7CCB-05D7-A675C8E91D52}"/>
                </a:ext>
              </a:extLst>
            </p:cNvPr>
            <p:cNvSpPr txBox="1"/>
            <p:nvPr/>
          </p:nvSpPr>
          <p:spPr>
            <a:xfrm>
              <a:off x="6720840" y="4003182"/>
              <a:ext cx="1444752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indent="0">
                <a:buNone/>
              </a:pPr>
              <a:r>
                <a:rPr lang="ru-RU" sz="11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6</a:t>
              </a:r>
              <a:r>
                <a:rPr lang="en-US" sz="11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 м²</a:t>
              </a:r>
              <a:endParaRPr lang="en-US" sz="11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pic>
          <p:nvPicPr>
            <p:cNvPr id="74" name="Рисунок 73">
              <a:extLst>
                <a:ext uri="{FF2B5EF4-FFF2-40B4-BE49-F238E27FC236}">
                  <a16:creationId xmlns:a16="http://schemas.microsoft.com/office/drawing/2014/main" id="{D6A0806F-2913-69C5-5737-0CA280AC64C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12064" y="987552"/>
              <a:ext cx="2630148" cy="3974446"/>
            </a:xfrm>
            <a:prstGeom prst="rect">
              <a:avLst/>
            </a:prstGeom>
          </p:spPr>
        </p:pic>
        <p:pic>
          <p:nvPicPr>
            <p:cNvPr id="75" name="Рисунок 74">
              <a:extLst>
                <a:ext uri="{FF2B5EF4-FFF2-40B4-BE49-F238E27FC236}">
                  <a16:creationId xmlns:a16="http://schemas.microsoft.com/office/drawing/2014/main" id="{8D9A7767-D4BD-BE01-63D8-74490F47237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275415" y="4131461"/>
              <a:ext cx="1733593" cy="606757"/>
            </a:xfrm>
            <a:prstGeom prst="rect">
              <a:avLst/>
            </a:prstGeom>
          </p:spPr>
        </p:pic>
      </p:grpSp>
      <p:pic>
        <p:nvPicPr>
          <p:cNvPr id="2" name="ElevenLabs_2026-04-15T17_35_24_Alex Bell - Deep and Confident_pvc_sp106_s50_sb75_v3">
            <a:hlinkClick r:id="" action="ppaction://media"/>
            <a:extLst>
              <a:ext uri="{FF2B5EF4-FFF2-40B4-BE49-F238E27FC236}">
                <a16:creationId xmlns:a16="http://schemas.microsoft.com/office/drawing/2014/main" id="{6536503D-A8DD-6354-3C63-29A7D4A6FA8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249294" y="1197864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93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C21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0">
            <a:extLst>
              <a:ext uri="{FF2B5EF4-FFF2-40B4-BE49-F238E27FC236}">
                <a16:creationId xmlns:a16="http://schemas.microsoft.com/office/drawing/2014/main" id="{B035922A-8019-9AC9-90E8-969AD0F933B8}"/>
              </a:ext>
            </a:extLst>
          </p:cNvPr>
          <p:cNvSpPr/>
          <p:nvPr/>
        </p:nvSpPr>
        <p:spPr>
          <a:xfrm>
            <a:off x="0" y="0"/>
            <a:ext cx="9157854" cy="51435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5000"/>
                  <a:lumOff val="95000"/>
                </a:schemeClr>
              </a:gs>
              <a:gs pos="74000">
                <a:schemeClr val="accent5">
                  <a:lumMod val="45000"/>
                  <a:lumOff val="55000"/>
                </a:schemeClr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  <a:tileRect/>
          </a:gradFill>
          <a:ln w="12700">
            <a:noFill/>
            <a:prstDash val="solid"/>
          </a:ln>
        </p:spPr>
        <p:txBody>
          <a:bodyPr/>
          <a:lstStyle/>
          <a:p>
            <a:r>
              <a:rPr lang="ru-RU" dirty="0"/>
              <a:t> </a:t>
            </a:r>
          </a:p>
        </p:txBody>
      </p:sp>
      <p:sp>
        <p:nvSpPr>
          <p:cNvPr id="35" name="Text 0">
            <a:extLst>
              <a:ext uri="{FF2B5EF4-FFF2-40B4-BE49-F238E27FC236}">
                <a16:creationId xmlns:a16="http://schemas.microsoft.com/office/drawing/2014/main" id="{49C0AC1D-7AD6-CFD8-8333-F28A0DD8CC99}"/>
              </a:ext>
            </a:extLst>
          </p:cNvPr>
          <p:cNvSpPr/>
          <p:nvPr/>
        </p:nvSpPr>
        <p:spPr>
          <a:xfrm>
            <a:off x="347472" y="146304"/>
            <a:ext cx="8229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ru-RU" sz="800" b="1" kern="0" spc="30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СПЕЦТЕХНИКА</a:t>
            </a:r>
            <a:endParaRPr lang="en-US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6" name="Shape 1">
            <a:extLst>
              <a:ext uri="{FF2B5EF4-FFF2-40B4-BE49-F238E27FC236}">
                <a16:creationId xmlns:a16="http://schemas.microsoft.com/office/drawing/2014/main" id="{BC160EEE-C226-43FB-56A4-16F2C2A64A37}"/>
              </a:ext>
            </a:extLst>
          </p:cNvPr>
          <p:cNvSpPr/>
          <p:nvPr/>
        </p:nvSpPr>
        <p:spPr>
          <a:xfrm>
            <a:off x="347472" y="347472"/>
            <a:ext cx="54864" cy="612648"/>
          </a:xfrm>
          <a:prstGeom prst="rect">
            <a:avLst/>
          </a:prstGeom>
          <a:solidFill>
            <a:srgbClr val="E43414"/>
          </a:solidFill>
          <a:ln w="12700">
            <a:solidFill>
              <a:srgbClr val="E43414"/>
            </a:solidFill>
            <a:prstDash val="solid"/>
          </a:ln>
        </p:spPr>
      </p:sp>
      <p:sp>
        <p:nvSpPr>
          <p:cNvPr id="37" name="Text 2">
            <a:extLst>
              <a:ext uri="{FF2B5EF4-FFF2-40B4-BE49-F238E27FC236}">
                <a16:creationId xmlns:a16="http://schemas.microsoft.com/office/drawing/2014/main" id="{0A2BF300-7234-3C50-9CB7-95881562DB14}"/>
              </a:ext>
            </a:extLst>
          </p:cNvPr>
          <p:cNvSpPr/>
          <p:nvPr/>
        </p:nvSpPr>
        <p:spPr>
          <a:xfrm>
            <a:off x="512064" y="356616"/>
            <a:ext cx="640190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00" b="1" dirty="0">
                <a:solidFill>
                  <a:srgbClr val="6CB5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SV-</a:t>
            </a:r>
            <a:r>
              <a:rPr lang="ru-RU" sz="2300" b="1" dirty="0">
                <a:solidFill>
                  <a:srgbClr val="6CB5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Циклон 200</a:t>
            </a:r>
            <a:r>
              <a:rPr lang="en-US" sz="2300" b="1" dirty="0">
                <a:solidFill>
                  <a:srgbClr val="6CB5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</a:t>
            </a:r>
            <a:r>
              <a:rPr lang="ru-RU" sz="2300" b="1" dirty="0">
                <a:solidFill>
                  <a:srgbClr val="6CB5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мобильная мойка высокого давления</a:t>
            </a:r>
            <a:endParaRPr lang="en-US" sz="2300" dirty="0">
              <a:solidFill>
                <a:srgbClr val="6CB53F"/>
              </a:solidFill>
            </a:endParaRPr>
          </a:p>
        </p:txBody>
      </p:sp>
      <p:sp>
        <p:nvSpPr>
          <p:cNvPr id="38" name="Shape 4">
            <a:extLst>
              <a:ext uri="{FF2B5EF4-FFF2-40B4-BE49-F238E27FC236}">
                <a16:creationId xmlns:a16="http://schemas.microsoft.com/office/drawing/2014/main" id="{3AB013AC-67B7-33D9-857F-2176A8F63346}"/>
              </a:ext>
            </a:extLst>
          </p:cNvPr>
          <p:cNvSpPr/>
          <p:nvPr/>
        </p:nvSpPr>
        <p:spPr>
          <a:xfrm>
            <a:off x="4617720" y="960120"/>
            <a:ext cx="4206240" cy="475488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  <a:prstDash val="solid"/>
          </a:ln>
          <a:effectLst>
            <a:outerShdw blurRad="127000" dist="38100" dir="8100000" algn="ctr" rotWithShape="0">
              <a:schemeClr val="tx1">
                <a:alpha val="25000"/>
              </a:schemeClr>
            </a:outerShdw>
          </a:effectLst>
        </p:spPr>
      </p:sp>
      <p:sp>
        <p:nvSpPr>
          <p:cNvPr id="39" name="Text 5">
            <a:extLst>
              <a:ext uri="{FF2B5EF4-FFF2-40B4-BE49-F238E27FC236}">
                <a16:creationId xmlns:a16="http://schemas.microsoft.com/office/drawing/2014/main" id="{67CD825C-B995-7016-2BA6-995697411B24}"/>
              </a:ext>
            </a:extLst>
          </p:cNvPr>
          <p:cNvSpPr/>
          <p:nvPr/>
        </p:nvSpPr>
        <p:spPr>
          <a:xfrm>
            <a:off x="4709160" y="987552"/>
            <a:ext cx="40233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6CB5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SV-</a:t>
            </a:r>
            <a:r>
              <a:rPr lang="ru-RU" sz="1800" b="1" dirty="0">
                <a:solidFill>
                  <a:srgbClr val="6CB5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Циклон 200</a:t>
            </a:r>
            <a:endParaRPr lang="en-US" sz="1800" dirty="0">
              <a:solidFill>
                <a:srgbClr val="6CB53F"/>
              </a:solidFill>
            </a:endParaRPr>
          </a:p>
        </p:txBody>
      </p:sp>
      <p:sp>
        <p:nvSpPr>
          <p:cNvPr id="40" name="Shape 6">
            <a:extLst>
              <a:ext uri="{FF2B5EF4-FFF2-40B4-BE49-F238E27FC236}">
                <a16:creationId xmlns:a16="http://schemas.microsoft.com/office/drawing/2014/main" id="{0FCD4121-1FBC-E375-E16F-B92A3508B870}"/>
              </a:ext>
            </a:extLst>
          </p:cNvPr>
          <p:cNvSpPr/>
          <p:nvPr/>
        </p:nvSpPr>
        <p:spPr>
          <a:xfrm>
            <a:off x="4617720" y="1481328"/>
            <a:ext cx="4206240" cy="384048"/>
          </a:xfrm>
          <a:prstGeom prst="rect">
            <a:avLst/>
          </a:prstGeom>
          <a:solidFill>
            <a:schemeClr val="bg2">
              <a:lumMod val="90000"/>
            </a:schemeClr>
          </a:solidFill>
          <a:ln w="12700">
            <a:noFill/>
            <a:prstDash val="solid"/>
          </a:ln>
          <a:effectLst>
            <a:outerShdw blurRad="127000" dist="38100" dir="8100000" algn="ctr" rotWithShape="0">
              <a:schemeClr val="tx1">
                <a:alpha val="25000"/>
              </a:schemeClr>
            </a:outerShdw>
          </a:effectLst>
        </p:spPr>
      </p:sp>
      <p:sp>
        <p:nvSpPr>
          <p:cNvPr id="41" name="Text 7">
            <a:extLst>
              <a:ext uri="{FF2B5EF4-FFF2-40B4-BE49-F238E27FC236}">
                <a16:creationId xmlns:a16="http://schemas.microsoft.com/office/drawing/2014/main" id="{8964C028-44B3-45C7-458B-2AA2082D7BDE}"/>
              </a:ext>
            </a:extLst>
          </p:cNvPr>
          <p:cNvSpPr/>
          <p:nvPr/>
        </p:nvSpPr>
        <p:spPr>
          <a:xfrm>
            <a:off x="4727448" y="1554480"/>
            <a:ext cx="218724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ru-RU" sz="110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Тип двигателя:</a:t>
            </a:r>
            <a:endParaRPr lang="en-US" sz="11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2" name="Text 8">
            <a:extLst>
              <a:ext uri="{FF2B5EF4-FFF2-40B4-BE49-F238E27FC236}">
                <a16:creationId xmlns:a16="http://schemas.microsoft.com/office/drawing/2014/main" id="{569072F2-838C-82ED-3EA9-896B8F95F2E6}"/>
              </a:ext>
            </a:extLst>
          </p:cNvPr>
          <p:cNvSpPr/>
          <p:nvPr/>
        </p:nvSpPr>
        <p:spPr>
          <a:xfrm>
            <a:off x="6804965" y="1554480"/>
            <a:ext cx="193487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ru-RU" sz="1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электрический</a:t>
            </a:r>
            <a:endParaRPr lang="en-US" sz="11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3" name="Shape 9">
            <a:extLst>
              <a:ext uri="{FF2B5EF4-FFF2-40B4-BE49-F238E27FC236}">
                <a16:creationId xmlns:a16="http://schemas.microsoft.com/office/drawing/2014/main" id="{18C5B61C-5B8C-15A1-E5C5-73DE2DE341C5}"/>
              </a:ext>
            </a:extLst>
          </p:cNvPr>
          <p:cNvSpPr/>
          <p:nvPr/>
        </p:nvSpPr>
        <p:spPr>
          <a:xfrm>
            <a:off x="4617720" y="1892808"/>
            <a:ext cx="4206240" cy="384048"/>
          </a:xfrm>
          <a:prstGeom prst="rect">
            <a:avLst/>
          </a:prstGeom>
          <a:solidFill>
            <a:schemeClr val="bg2">
              <a:lumMod val="90000"/>
            </a:schemeClr>
          </a:solidFill>
          <a:ln w="12700">
            <a:noFill/>
            <a:prstDash val="solid"/>
          </a:ln>
          <a:effectLst>
            <a:outerShdw blurRad="127000" dist="38100" dir="8100000" algn="ctr" rotWithShape="0">
              <a:schemeClr val="tx1">
                <a:alpha val="25000"/>
              </a:schemeClr>
            </a:outerShdw>
          </a:effectLst>
        </p:spPr>
      </p:sp>
      <p:sp>
        <p:nvSpPr>
          <p:cNvPr id="44" name="Text 10">
            <a:extLst>
              <a:ext uri="{FF2B5EF4-FFF2-40B4-BE49-F238E27FC236}">
                <a16:creationId xmlns:a16="http://schemas.microsoft.com/office/drawing/2014/main" id="{7134A013-06F8-1551-887B-14A66ABA9E93}"/>
              </a:ext>
            </a:extLst>
          </p:cNvPr>
          <p:cNvSpPr/>
          <p:nvPr/>
        </p:nvSpPr>
        <p:spPr>
          <a:xfrm>
            <a:off x="4727448" y="1965960"/>
            <a:ext cx="218724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ru-RU" sz="110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Мощность:</a:t>
            </a:r>
            <a:endParaRPr lang="en-US" sz="11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5" name="Text 11">
            <a:extLst>
              <a:ext uri="{FF2B5EF4-FFF2-40B4-BE49-F238E27FC236}">
                <a16:creationId xmlns:a16="http://schemas.microsoft.com/office/drawing/2014/main" id="{766340AC-FD74-7076-0DDB-F2666592DC6C}"/>
              </a:ext>
            </a:extLst>
          </p:cNvPr>
          <p:cNvSpPr/>
          <p:nvPr/>
        </p:nvSpPr>
        <p:spPr>
          <a:xfrm>
            <a:off x="6804965" y="1965960"/>
            <a:ext cx="193487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ru-RU" sz="1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ru-RU" sz="1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r>
              <a:rPr lang="en-US" sz="1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00 </a:t>
            </a:r>
            <a:r>
              <a:rPr lang="ru-RU" sz="1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Вт</a:t>
            </a:r>
            <a:endParaRPr lang="en-US" sz="11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6" name="Shape 12">
            <a:extLst>
              <a:ext uri="{FF2B5EF4-FFF2-40B4-BE49-F238E27FC236}">
                <a16:creationId xmlns:a16="http://schemas.microsoft.com/office/drawing/2014/main" id="{8A8E550C-46B4-570C-80DA-4A3B6D3D3A8F}"/>
              </a:ext>
            </a:extLst>
          </p:cNvPr>
          <p:cNvSpPr/>
          <p:nvPr/>
        </p:nvSpPr>
        <p:spPr>
          <a:xfrm>
            <a:off x="4617720" y="2304288"/>
            <a:ext cx="4206240" cy="384048"/>
          </a:xfrm>
          <a:prstGeom prst="rect">
            <a:avLst/>
          </a:prstGeom>
          <a:solidFill>
            <a:schemeClr val="bg2">
              <a:lumMod val="90000"/>
            </a:schemeClr>
          </a:solidFill>
          <a:ln w="12700">
            <a:noFill/>
            <a:prstDash val="solid"/>
          </a:ln>
          <a:effectLst>
            <a:outerShdw blurRad="127000" dist="38100" dir="8100000" algn="ctr" rotWithShape="0">
              <a:schemeClr val="tx1">
                <a:alpha val="25000"/>
              </a:schemeClr>
            </a:outerShdw>
          </a:effectLst>
        </p:spPr>
      </p:sp>
      <p:sp>
        <p:nvSpPr>
          <p:cNvPr id="47" name="Text 13">
            <a:extLst>
              <a:ext uri="{FF2B5EF4-FFF2-40B4-BE49-F238E27FC236}">
                <a16:creationId xmlns:a16="http://schemas.microsoft.com/office/drawing/2014/main" id="{428BDA85-A58F-7B74-1DDD-3074211149D0}"/>
              </a:ext>
            </a:extLst>
          </p:cNvPr>
          <p:cNvSpPr/>
          <p:nvPr/>
        </p:nvSpPr>
        <p:spPr>
          <a:xfrm>
            <a:off x="4727448" y="2377440"/>
            <a:ext cx="218724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ru-RU" sz="110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Емкость бака для воды:</a:t>
            </a:r>
            <a:endParaRPr lang="en-US" sz="11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8" name="Text 14">
            <a:extLst>
              <a:ext uri="{FF2B5EF4-FFF2-40B4-BE49-F238E27FC236}">
                <a16:creationId xmlns:a16="http://schemas.microsoft.com/office/drawing/2014/main" id="{3ECBCA0B-CA24-DFAF-843F-3DEC1641A16A}"/>
              </a:ext>
            </a:extLst>
          </p:cNvPr>
          <p:cNvSpPr/>
          <p:nvPr/>
        </p:nvSpPr>
        <p:spPr>
          <a:xfrm>
            <a:off x="6804965" y="2377440"/>
            <a:ext cx="193487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ru-RU" sz="1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500</a:t>
            </a:r>
            <a:r>
              <a:rPr lang="en-US" sz="1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ru-RU" sz="1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</a:t>
            </a:r>
            <a:endParaRPr lang="en-US" sz="11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9" name="Shape 15">
            <a:extLst>
              <a:ext uri="{FF2B5EF4-FFF2-40B4-BE49-F238E27FC236}">
                <a16:creationId xmlns:a16="http://schemas.microsoft.com/office/drawing/2014/main" id="{FF076168-3345-250D-F5C6-E74CC1D96AF6}"/>
              </a:ext>
            </a:extLst>
          </p:cNvPr>
          <p:cNvSpPr/>
          <p:nvPr/>
        </p:nvSpPr>
        <p:spPr>
          <a:xfrm>
            <a:off x="4617720" y="2715768"/>
            <a:ext cx="4206240" cy="384048"/>
          </a:xfrm>
          <a:prstGeom prst="rect">
            <a:avLst/>
          </a:prstGeom>
          <a:solidFill>
            <a:schemeClr val="bg2">
              <a:lumMod val="90000"/>
            </a:schemeClr>
          </a:solidFill>
          <a:ln w="12700">
            <a:noFill/>
            <a:prstDash val="solid"/>
          </a:ln>
          <a:effectLst>
            <a:outerShdw blurRad="127000" dist="38100" dir="8100000" algn="ctr" rotWithShape="0">
              <a:schemeClr val="tx1">
                <a:alpha val="25000"/>
              </a:schemeClr>
            </a:outerShdw>
          </a:effectLst>
        </p:spPr>
      </p:sp>
      <p:sp>
        <p:nvSpPr>
          <p:cNvPr id="50" name="Text 16">
            <a:extLst>
              <a:ext uri="{FF2B5EF4-FFF2-40B4-BE49-F238E27FC236}">
                <a16:creationId xmlns:a16="http://schemas.microsoft.com/office/drawing/2014/main" id="{E86BBED7-BA9D-D7A9-A49E-B102BE8A99A9}"/>
              </a:ext>
            </a:extLst>
          </p:cNvPr>
          <p:cNvSpPr/>
          <p:nvPr/>
        </p:nvSpPr>
        <p:spPr>
          <a:xfrm>
            <a:off x="4727448" y="2788920"/>
            <a:ext cx="218724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 err="1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Батарея</a:t>
            </a:r>
            <a:r>
              <a:rPr lang="ru-RU" sz="110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</a:t>
            </a:r>
            <a:endParaRPr lang="en-US" sz="11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1" name="Text 17">
            <a:extLst>
              <a:ext uri="{FF2B5EF4-FFF2-40B4-BE49-F238E27FC236}">
                <a16:creationId xmlns:a16="http://schemas.microsoft.com/office/drawing/2014/main" id="{FD7A59FB-59C9-FB4C-CD7F-9CE9B89C98C8}"/>
              </a:ext>
            </a:extLst>
          </p:cNvPr>
          <p:cNvSpPr/>
          <p:nvPr/>
        </p:nvSpPr>
        <p:spPr>
          <a:xfrm>
            <a:off x="6804965" y="2788920"/>
            <a:ext cx="193487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ru-RU" sz="1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00 А/ч LiFePO4</a:t>
            </a:r>
            <a:endParaRPr lang="en-US" sz="11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2" name="Shape 18">
            <a:extLst>
              <a:ext uri="{FF2B5EF4-FFF2-40B4-BE49-F238E27FC236}">
                <a16:creationId xmlns:a16="http://schemas.microsoft.com/office/drawing/2014/main" id="{66F51558-F4BE-9BAB-3226-990C5DAB8B63}"/>
              </a:ext>
            </a:extLst>
          </p:cNvPr>
          <p:cNvSpPr/>
          <p:nvPr/>
        </p:nvSpPr>
        <p:spPr>
          <a:xfrm>
            <a:off x="4617720" y="3127248"/>
            <a:ext cx="4206240" cy="384048"/>
          </a:xfrm>
          <a:prstGeom prst="rect">
            <a:avLst/>
          </a:prstGeom>
          <a:solidFill>
            <a:schemeClr val="bg2">
              <a:lumMod val="90000"/>
            </a:schemeClr>
          </a:solidFill>
          <a:ln w="12700">
            <a:noFill/>
            <a:prstDash val="solid"/>
          </a:ln>
          <a:effectLst>
            <a:outerShdw blurRad="127000" dist="38100" dir="8100000" algn="ctr" rotWithShape="0">
              <a:schemeClr val="tx1">
                <a:alpha val="25000"/>
              </a:schemeClr>
            </a:outerShdw>
          </a:effectLst>
        </p:spPr>
      </p:sp>
      <p:sp>
        <p:nvSpPr>
          <p:cNvPr id="53" name="Text 19">
            <a:extLst>
              <a:ext uri="{FF2B5EF4-FFF2-40B4-BE49-F238E27FC236}">
                <a16:creationId xmlns:a16="http://schemas.microsoft.com/office/drawing/2014/main" id="{F01D5DD3-3151-7A5E-6024-71F041982496}"/>
              </a:ext>
            </a:extLst>
          </p:cNvPr>
          <p:cNvSpPr/>
          <p:nvPr/>
        </p:nvSpPr>
        <p:spPr>
          <a:xfrm>
            <a:off x="4727448" y="3200400"/>
            <a:ext cx="218724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ru-RU" sz="110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Запас хода на одном заряде:</a:t>
            </a:r>
            <a:endParaRPr lang="en-US" sz="11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4" name="Text 20">
            <a:extLst>
              <a:ext uri="{FF2B5EF4-FFF2-40B4-BE49-F238E27FC236}">
                <a16:creationId xmlns:a16="http://schemas.microsoft.com/office/drawing/2014/main" id="{B0726AFA-DF55-E43E-5B4D-5A2494366F4A}"/>
              </a:ext>
            </a:extLst>
          </p:cNvPr>
          <p:cNvSpPr/>
          <p:nvPr/>
        </p:nvSpPr>
        <p:spPr>
          <a:xfrm>
            <a:off x="6804965" y="3200400"/>
            <a:ext cx="697271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ru-RU" sz="1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 100 км</a:t>
            </a:r>
            <a:endParaRPr lang="en-US" sz="11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5" name="Shape 21">
            <a:extLst>
              <a:ext uri="{FF2B5EF4-FFF2-40B4-BE49-F238E27FC236}">
                <a16:creationId xmlns:a16="http://schemas.microsoft.com/office/drawing/2014/main" id="{85C95EFE-49A1-7081-67F2-BCE0F06B4CA5}"/>
              </a:ext>
            </a:extLst>
          </p:cNvPr>
          <p:cNvSpPr/>
          <p:nvPr/>
        </p:nvSpPr>
        <p:spPr>
          <a:xfrm>
            <a:off x="4617720" y="3547872"/>
            <a:ext cx="4206240" cy="384048"/>
          </a:xfrm>
          <a:prstGeom prst="rect">
            <a:avLst/>
          </a:prstGeom>
          <a:solidFill>
            <a:schemeClr val="bg2">
              <a:lumMod val="90000"/>
            </a:schemeClr>
          </a:solidFill>
          <a:ln w="12700">
            <a:noFill/>
            <a:prstDash val="solid"/>
          </a:ln>
          <a:effectLst>
            <a:outerShdw blurRad="127000" dist="38100" dir="8100000" algn="ctr" rotWithShape="0">
              <a:schemeClr val="tx1">
                <a:alpha val="25000"/>
              </a:schemeClr>
            </a:outerShdw>
          </a:effectLst>
        </p:spPr>
      </p:sp>
      <p:sp>
        <p:nvSpPr>
          <p:cNvPr id="56" name="Text 22">
            <a:extLst>
              <a:ext uri="{FF2B5EF4-FFF2-40B4-BE49-F238E27FC236}">
                <a16:creationId xmlns:a16="http://schemas.microsoft.com/office/drawing/2014/main" id="{32B28FA7-CD34-3548-80AB-86C8A18AD5CD}"/>
              </a:ext>
            </a:extLst>
          </p:cNvPr>
          <p:cNvSpPr/>
          <p:nvPr/>
        </p:nvSpPr>
        <p:spPr>
          <a:xfrm>
            <a:off x="4727448" y="3611880"/>
            <a:ext cx="218724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ru-RU" sz="110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Аппарат высокого давления:</a:t>
            </a:r>
            <a:endParaRPr lang="en-US" sz="11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7" name="Shape 24">
            <a:extLst>
              <a:ext uri="{FF2B5EF4-FFF2-40B4-BE49-F238E27FC236}">
                <a16:creationId xmlns:a16="http://schemas.microsoft.com/office/drawing/2014/main" id="{09073196-E085-522A-3E57-80F772CF0BC7}"/>
              </a:ext>
            </a:extLst>
          </p:cNvPr>
          <p:cNvSpPr/>
          <p:nvPr/>
        </p:nvSpPr>
        <p:spPr>
          <a:xfrm>
            <a:off x="4617720" y="3959352"/>
            <a:ext cx="4206240" cy="384048"/>
          </a:xfrm>
          <a:prstGeom prst="rect">
            <a:avLst/>
          </a:prstGeom>
          <a:solidFill>
            <a:schemeClr val="bg2">
              <a:lumMod val="90000"/>
            </a:schemeClr>
          </a:solidFill>
          <a:ln w="12700">
            <a:noFill/>
            <a:prstDash val="solid"/>
          </a:ln>
          <a:effectLst>
            <a:outerShdw blurRad="127000" dist="38100" dir="8100000" algn="ctr" rotWithShape="0">
              <a:schemeClr val="tx1">
                <a:alpha val="25000"/>
              </a:schemeClr>
            </a:outerShdw>
          </a:effectLst>
        </p:spPr>
      </p:sp>
      <p:sp>
        <p:nvSpPr>
          <p:cNvPr id="58" name="Text 25">
            <a:extLst>
              <a:ext uri="{FF2B5EF4-FFF2-40B4-BE49-F238E27FC236}">
                <a16:creationId xmlns:a16="http://schemas.microsoft.com/office/drawing/2014/main" id="{CF5D63F7-3A2E-6FF9-0D97-EE81BF068CE9}"/>
              </a:ext>
            </a:extLst>
          </p:cNvPr>
          <p:cNvSpPr/>
          <p:nvPr/>
        </p:nvSpPr>
        <p:spPr>
          <a:xfrm>
            <a:off x="4727448" y="4023360"/>
            <a:ext cx="218724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ru-RU" sz="110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Фронтальная/тыловая мойка:</a:t>
            </a:r>
            <a:endParaRPr lang="en-US" sz="11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9" name="Text 27">
            <a:extLst>
              <a:ext uri="{FF2B5EF4-FFF2-40B4-BE49-F238E27FC236}">
                <a16:creationId xmlns:a16="http://schemas.microsoft.com/office/drawing/2014/main" id="{764658BD-52A4-FEEF-D17E-07AF628021E2}"/>
              </a:ext>
            </a:extLst>
          </p:cNvPr>
          <p:cNvSpPr/>
          <p:nvPr/>
        </p:nvSpPr>
        <p:spPr>
          <a:xfrm>
            <a:off x="4605251" y="4821174"/>
            <a:ext cx="4206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CB5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silavolt.ru → SV-</a:t>
            </a:r>
            <a:r>
              <a:rPr lang="ru-RU" sz="1000" dirty="0">
                <a:solidFill>
                  <a:srgbClr val="6CB5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Циклон 200</a:t>
            </a:r>
            <a:endParaRPr lang="en-US" sz="1000" dirty="0">
              <a:solidFill>
                <a:srgbClr val="6CB53F"/>
              </a:solidFill>
            </a:endParaRPr>
          </a:p>
        </p:txBody>
      </p:sp>
      <p:sp>
        <p:nvSpPr>
          <p:cNvPr id="61" name="Shape 24">
            <a:extLst>
              <a:ext uri="{FF2B5EF4-FFF2-40B4-BE49-F238E27FC236}">
                <a16:creationId xmlns:a16="http://schemas.microsoft.com/office/drawing/2014/main" id="{D938BA57-95D5-3F76-2A67-21142BEE8D26}"/>
              </a:ext>
            </a:extLst>
          </p:cNvPr>
          <p:cNvSpPr/>
          <p:nvPr/>
        </p:nvSpPr>
        <p:spPr>
          <a:xfrm>
            <a:off x="4617720" y="4370832"/>
            <a:ext cx="4206240" cy="384048"/>
          </a:xfrm>
          <a:prstGeom prst="rect">
            <a:avLst/>
          </a:prstGeom>
          <a:solidFill>
            <a:schemeClr val="bg2">
              <a:lumMod val="90000"/>
            </a:schemeClr>
          </a:solidFill>
          <a:ln w="12700">
            <a:noFill/>
            <a:prstDash val="solid"/>
          </a:ln>
          <a:effectLst>
            <a:outerShdw blurRad="127000" dist="38100" dir="8100000" algn="ctr" rotWithShape="0">
              <a:schemeClr val="tx1">
                <a:alpha val="25000"/>
              </a:schemeClr>
            </a:outerShdw>
          </a:effectLst>
        </p:spPr>
      </p:sp>
      <p:sp>
        <p:nvSpPr>
          <p:cNvPr id="62" name="Text 25">
            <a:extLst>
              <a:ext uri="{FF2B5EF4-FFF2-40B4-BE49-F238E27FC236}">
                <a16:creationId xmlns:a16="http://schemas.microsoft.com/office/drawing/2014/main" id="{00E0EC9B-335A-2682-F429-27406AE8AD6F}"/>
              </a:ext>
            </a:extLst>
          </p:cNvPr>
          <p:cNvSpPr/>
          <p:nvPr/>
        </p:nvSpPr>
        <p:spPr>
          <a:xfrm>
            <a:off x="4727448" y="4434840"/>
            <a:ext cx="218724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ru-RU" sz="110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Макс. рабочее давление АВД:</a:t>
            </a:r>
            <a:endParaRPr lang="en-US" sz="11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BC74ECB2-ABF9-939D-0118-528D0BBC1B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85680" y="356616"/>
            <a:ext cx="1025811" cy="372895"/>
          </a:xfrm>
          <a:prstGeom prst="rect">
            <a:avLst/>
          </a:prstGeom>
        </p:spPr>
      </p:pic>
      <p:sp>
        <p:nvSpPr>
          <p:cNvPr id="64" name="Text 18">
            <a:extLst>
              <a:ext uri="{FF2B5EF4-FFF2-40B4-BE49-F238E27FC236}">
                <a16:creationId xmlns:a16="http://schemas.microsoft.com/office/drawing/2014/main" id="{2D81BFBC-8BAE-1B02-0ED0-4987B6588E2A}"/>
              </a:ext>
            </a:extLst>
          </p:cNvPr>
          <p:cNvSpPr/>
          <p:nvPr/>
        </p:nvSpPr>
        <p:spPr>
          <a:xfrm>
            <a:off x="6804965" y="3575304"/>
            <a:ext cx="3474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3CB5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66" name="Text 18">
            <a:extLst>
              <a:ext uri="{FF2B5EF4-FFF2-40B4-BE49-F238E27FC236}">
                <a16:creationId xmlns:a16="http://schemas.microsoft.com/office/drawing/2014/main" id="{6E6EEDB1-3EA2-33F8-290F-F6B6D304B6B3}"/>
              </a:ext>
            </a:extLst>
          </p:cNvPr>
          <p:cNvSpPr/>
          <p:nvPr/>
        </p:nvSpPr>
        <p:spPr>
          <a:xfrm>
            <a:off x="6804965" y="3989070"/>
            <a:ext cx="3474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3CB5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28FC1D6F-73F0-8B73-2EBA-264573DDC79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737" y="2091957"/>
            <a:ext cx="3767651" cy="2015718"/>
          </a:xfrm>
          <a:prstGeom prst="rect">
            <a:avLst/>
          </a:prstGeom>
        </p:spPr>
      </p:pic>
      <p:sp>
        <p:nvSpPr>
          <p:cNvPr id="69" name="Text 20">
            <a:extLst>
              <a:ext uri="{FF2B5EF4-FFF2-40B4-BE49-F238E27FC236}">
                <a16:creationId xmlns:a16="http://schemas.microsoft.com/office/drawing/2014/main" id="{D429BDC0-48C2-020B-97E5-4143BCD1C6CA}"/>
              </a:ext>
            </a:extLst>
          </p:cNvPr>
          <p:cNvSpPr/>
          <p:nvPr/>
        </p:nvSpPr>
        <p:spPr>
          <a:xfrm>
            <a:off x="6803801" y="4433628"/>
            <a:ext cx="697271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ru-RU" sz="1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200 бар</a:t>
            </a:r>
            <a:endParaRPr lang="en-US" sz="11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2" name="ElevenLabs_2026-04-15T17_38_40_Alex Bell - Deep and Confident_pvc_sp106_s50_sb75_v3">
            <a:hlinkClick r:id="" action="ppaction://media"/>
            <a:extLst>
              <a:ext uri="{FF2B5EF4-FFF2-40B4-BE49-F238E27FC236}">
                <a16:creationId xmlns:a16="http://schemas.microsoft.com/office/drawing/2014/main" id="{3DF223C8-2240-A176-C6CD-37BD9ACA4F3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249294" y="1063752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76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C21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C439E8BB-7C36-D8CF-D40C-21629BE136DF}"/>
              </a:ext>
            </a:extLst>
          </p:cNvPr>
          <p:cNvGrpSpPr/>
          <p:nvPr/>
        </p:nvGrpSpPr>
        <p:grpSpPr>
          <a:xfrm>
            <a:off x="0" y="0"/>
            <a:ext cx="9157854" cy="5143500"/>
            <a:chOff x="0" y="0"/>
            <a:chExt cx="9157854" cy="5143500"/>
          </a:xfrm>
        </p:grpSpPr>
        <p:sp>
          <p:nvSpPr>
            <p:cNvPr id="34" name="Shape 0">
              <a:extLst>
                <a:ext uri="{FF2B5EF4-FFF2-40B4-BE49-F238E27FC236}">
                  <a16:creationId xmlns:a16="http://schemas.microsoft.com/office/drawing/2014/main" id="{6F348564-6BB9-E451-0A41-A579B8F75A1C}"/>
                </a:ext>
              </a:extLst>
            </p:cNvPr>
            <p:cNvSpPr/>
            <p:nvPr/>
          </p:nvSpPr>
          <p:spPr>
            <a:xfrm>
              <a:off x="0" y="0"/>
              <a:ext cx="9157854" cy="5143500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5000"/>
                    <a:lumOff val="95000"/>
                  </a:schemeClr>
                </a:gs>
                <a:gs pos="74000">
                  <a:schemeClr val="accent5">
                    <a:lumMod val="45000"/>
                    <a:lumOff val="55000"/>
                  </a:schemeClr>
                </a:gs>
                <a:gs pos="83000">
                  <a:schemeClr val="accent5">
                    <a:lumMod val="45000"/>
                    <a:lumOff val="55000"/>
                  </a:schemeClr>
                </a:gs>
                <a:gs pos="100000">
                  <a:schemeClr val="accent5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 w="12700">
              <a:noFill/>
              <a:prstDash val="solid"/>
            </a:ln>
          </p:spPr>
          <p:txBody>
            <a:bodyPr/>
            <a:lstStyle/>
            <a:p>
              <a:r>
                <a:rPr lang="ru-RU" dirty="0"/>
                <a:t> </a:t>
              </a:r>
            </a:p>
          </p:txBody>
        </p:sp>
        <p:sp>
          <p:nvSpPr>
            <p:cNvPr id="36" name="Shape 1">
              <a:extLst>
                <a:ext uri="{FF2B5EF4-FFF2-40B4-BE49-F238E27FC236}">
                  <a16:creationId xmlns:a16="http://schemas.microsoft.com/office/drawing/2014/main" id="{6E94BA2D-1244-16DB-B9AD-095A7C8EA8FF}"/>
                </a:ext>
              </a:extLst>
            </p:cNvPr>
            <p:cNvSpPr/>
            <p:nvPr/>
          </p:nvSpPr>
          <p:spPr>
            <a:xfrm>
              <a:off x="347472" y="374904"/>
              <a:ext cx="54864" cy="475488"/>
            </a:xfrm>
            <a:prstGeom prst="rect">
              <a:avLst/>
            </a:prstGeom>
            <a:solidFill>
              <a:srgbClr val="E43414"/>
            </a:solidFill>
            <a:ln w="12700">
              <a:solidFill>
                <a:srgbClr val="E43414"/>
              </a:solidFill>
              <a:prstDash val="solid"/>
            </a:ln>
          </p:spPr>
        </p:sp>
        <p:sp>
          <p:nvSpPr>
            <p:cNvPr id="37" name="Text 2">
              <a:extLst>
                <a:ext uri="{FF2B5EF4-FFF2-40B4-BE49-F238E27FC236}">
                  <a16:creationId xmlns:a16="http://schemas.microsoft.com/office/drawing/2014/main" id="{3ACD30F7-C867-4950-170D-4FBB631C17BC}"/>
                </a:ext>
              </a:extLst>
            </p:cNvPr>
            <p:cNvSpPr/>
            <p:nvPr/>
          </p:nvSpPr>
          <p:spPr>
            <a:xfrm>
              <a:off x="512064" y="356616"/>
              <a:ext cx="6401908" cy="53035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2300" b="1" dirty="0">
                  <a:solidFill>
                    <a:srgbClr val="6CB53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SV-</a:t>
              </a:r>
              <a:r>
                <a:rPr lang="ru-RU" sz="2300" b="1" dirty="0">
                  <a:solidFill>
                    <a:srgbClr val="6CB53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Титан </a:t>
              </a:r>
              <a:r>
                <a:rPr lang="en-US" sz="2300" b="1" dirty="0">
                  <a:solidFill>
                    <a:srgbClr val="6CB53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— </a:t>
              </a:r>
              <a:r>
                <a:rPr lang="ru-RU" sz="2300" b="1" dirty="0">
                  <a:solidFill>
                    <a:srgbClr val="6CB53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Электрический грузовой трицикл</a:t>
              </a:r>
              <a:endParaRPr lang="en-US" sz="2300" dirty="0">
                <a:solidFill>
                  <a:srgbClr val="6CB53F"/>
                </a:solidFill>
              </a:endParaRPr>
            </a:p>
          </p:txBody>
        </p:sp>
        <p:sp>
          <p:nvSpPr>
            <p:cNvPr id="38" name="Shape 4">
              <a:extLst>
                <a:ext uri="{FF2B5EF4-FFF2-40B4-BE49-F238E27FC236}">
                  <a16:creationId xmlns:a16="http://schemas.microsoft.com/office/drawing/2014/main" id="{2D5401C6-348B-7ED6-CD03-A57FA8F3B13B}"/>
                </a:ext>
              </a:extLst>
            </p:cNvPr>
            <p:cNvSpPr/>
            <p:nvPr/>
          </p:nvSpPr>
          <p:spPr>
            <a:xfrm>
              <a:off x="4617720" y="1278774"/>
              <a:ext cx="4206240" cy="47548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  <a:prstDash val="solid"/>
            </a:ln>
            <a:effectLst>
              <a:outerShdw blurRad="127000" dist="38100" dir="8100000" algn="ctr" rotWithShape="0">
                <a:schemeClr val="tx1">
                  <a:alpha val="25000"/>
                </a:schemeClr>
              </a:outerShdw>
            </a:effectLst>
          </p:spPr>
        </p:sp>
        <p:sp>
          <p:nvSpPr>
            <p:cNvPr id="39" name="Text 5">
              <a:extLst>
                <a:ext uri="{FF2B5EF4-FFF2-40B4-BE49-F238E27FC236}">
                  <a16:creationId xmlns:a16="http://schemas.microsoft.com/office/drawing/2014/main" id="{F361C5A0-7D12-F816-B6B9-E6913FE4D2FF}"/>
                </a:ext>
              </a:extLst>
            </p:cNvPr>
            <p:cNvSpPr/>
            <p:nvPr/>
          </p:nvSpPr>
          <p:spPr>
            <a:xfrm>
              <a:off x="4709160" y="1306206"/>
              <a:ext cx="4023360" cy="40233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800" b="1" dirty="0">
                  <a:solidFill>
                    <a:srgbClr val="6CB53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SV-</a:t>
              </a:r>
              <a:r>
                <a:rPr lang="ru-RU" sz="1800" b="1" dirty="0">
                  <a:solidFill>
                    <a:srgbClr val="6CB53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Титан</a:t>
              </a:r>
              <a:endParaRPr lang="en-US" sz="1800" dirty="0">
                <a:solidFill>
                  <a:srgbClr val="6CB53F"/>
                </a:solidFill>
              </a:endParaRPr>
            </a:p>
          </p:txBody>
        </p:sp>
        <p:sp>
          <p:nvSpPr>
            <p:cNvPr id="40" name="Shape 6">
              <a:extLst>
                <a:ext uri="{FF2B5EF4-FFF2-40B4-BE49-F238E27FC236}">
                  <a16:creationId xmlns:a16="http://schemas.microsoft.com/office/drawing/2014/main" id="{1F729FD6-A068-2B9D-03DE-96A472A93F66}"/>
                </a:ext>
              </a:extLst>
            </p:cNvPr>
            <p:cNvSpPr/>
            <p:nvPr/>
          </p:nvSpPr>
          <p:spPr>
            <a:xfrm>
              <a:off x="4617720" y="1799982"/>
              <a:ext cx="4206240" cy="384048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12700">
              <a:noFill/>
              <a:prstDash val="solid"/>
            </a:ln>
            <a:effectLst>
              <a:outerShdw blurRad="127000" dist="38100" dir="8100000" algn="ctr" rotWithShape="0">
                <a:schemeClr val="tx1">
                  <a:alpha val="25000"/>
                </a:schemeClr>
              </a:outerShdw>
            </a:effectLst>
          </p:spPr>
        </p:sp>
        <p:sp>
          <p:nvSpPr>
            <p:cNvPr id="41" name="Text 7">
              <a:extLst>
                <a:ext uri="{FF2B5EF4-FFF2-40B4-BE49-F238E27FC236}">
                  <a16:creationId xmlns:a16="http://schemas.microsoft.com/office/drawing/2014/main" id="{19B8C2C4-88FF-FC1E-67B2-7351AFAAEDE7}"/>
                </a:ext>
              </a:extLst>
            </p:cNvPr>
            <p:cNvSpPr/>
            <p:nvPr/>
          </p:nvSpPr>
          <p:spPr>
            <a:xfrm>
              <a:off x="4727448" y="1873134"/>
              <a:ext cx="2187245" cy="2377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ru-RU" sz="1100" dirty="0">
                  <a:solidFill>
                    <a:schemeClr val="accent1">
                      <a:lumMod val="7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Размер кузова:</a:t>
              </a:r>
              <a:endParaRPr lang="en-US" sz="11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42" name="Text 8">
              <a:extLst>
                <a:ext uri="{FF2B5EF4-FFF2-40B4-BE49-F238E27FC236}">
                  <a16:creationId xmlns:a16="http://schemas.microsoft.com/office/drawing/2014/main" id="{473BD60C-1FB2-B28E-3C1A-C9AF857D5C38}"/>
                </a:ext>
              </a:extLst>
            </p:cNvPr>
            <p:cNvSpPr/>
            <p:nvPr/>
          </p:nvSpPr>
          <p:spPr>
            <a:xfrm>
              <a:off x="6804965" y="1873134"/>
              <a:ext cx="1934870" cy="2377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2 </a:t>
              </a:r>
              <a:r>
                <a:rPr lang="ru-RU" sz="11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3</a:t>
              </a:r>
              <a:r>
                <a:rPr lang="en-US" sz="11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00</a:t>
              </a:r>
              <a:r>
                <a:rPr lang="ru-RU" sz="11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*1</a:t>
              </a:r>
              <a:r>
                <a:rPr lang="en-US" sz="11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 </a:t>
              </a:r>
              <a:r>
                <a:rPr lang="ru-RU" sz="11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28</a:t>
              </a:r>
              <a:r>
                <a:rPr lang="en-US" sz="11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0</a:t>
              </a:r>
              <a:r>
                <a:rPr lang="ru-RU" sz="11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*1 580</a:t>
              </a:r>
              <a:r>
                <a:rPr lang="en-US" sz="11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 мм</a:t>
              </a:r>
              <a:endParaRPr lang="en-US" sz="11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43" name="Shape 9">
              <a:extLst>
                <a:ext uri="{FF2B5EF4-FFF2-40B4-BE49-F238E27FC236}">
                  <a16:creationId xmlns:a16="http://schemas.microsoft.com/office/drawing/2014/main" id="{BB1FB2F9-648C-E3E7-C49E-CEDFD96B8E09}"/>
                </a:ext>
              </a:extLst>
            </p:cNvPr>
            <p:cNvSpPr/>
            <p:nvPr/>
          </p:nvSpPr>
          <p:spPr>
            <a:xfrm>
              <a:off x="4617720" y="2211462"/>
              <a:ext cx="4206240" cy="384048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12700">
              <a:noFill/>
              <a:prstDash val="solid"/>
            </a:ln>
            <a:effectLst>
              <a:outerShdw blurRad="127000" dist="38100" dir="8100000" algn="ctr" rotWithShape="0">
                <a:schemeClr val="tx1">
                  <a:alpha val="25000"/>
                </a:schemeClr>
              </a:outerShdw>
            </a:effectLst>
          </p:spPr>
        </p:sp>
        <p:sp>
          <p:nvSpPr>
            <p:cNvPr id="45" name="Text 11">
              <a:extLst>
                <a:ext uri="{FF2B5EF4-FFF2-40B4-BE49-F238E27FC236}">
                  <a16:creationId xmlns:a16="http://schemas.microsoft.com/office/drawing/2014/main" id="{CB726453-DEE0-52D5-2347-44075D9BEEB2}"/>
                </a:ext>
              </a:extLst>
            </p:cNvPr>
            <p:cNvSpPr/>
            <p:nvPr/>
          </p:nvSpPr>
          <p:spPr>
            <a:xfrm>
              <a:off x="6804965" y="2284614"/>
              <a:ext cx="1934870" cy="2377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ru-RU" sz="11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1</a:t>
              </a:r>
              <a:r>
                <a:rPr lang="en-US" sz="11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 </a:t>
              </a:r>
              <a:r>
                <a:rPr lang="ru-RU" sz="11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3</a:t>
              </a:r>
              <a:r>
                <a:rPr lang="en-US" sz="11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00 </a:t>
              </a:r>
              <a:r>
                <a:rPr lang="ru-RU" sz="11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Вт</a:t>
              </a:r>
              <a:endParaRPr lang="en-US" sz="11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46" name="Shape 12">
              <a:extLst>
                <a:ext uri="{FF2B5EF4-FFF2-40B4-BE49-F238E27FC236}">
                  <a16:creationId xmlns:a16="http://schemas.microsoft.com/office/drawing/2014/main" id="{D8FC0D31-6980-25DF-3893-6FA9F4FFC7A7}"/>
                </a:ext>
              </a:extLst>
            </p:cNvPr>
            <p:cNvSpPr/>
            <p:nvPr/>
          </p:nvSpPr>
          <p:spPr>
            <a:xfrm>
              <a:off x="4617720" y="2622942"/>
              <a:ext cx="4206240" cy="384048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12700">
              <a:noFill/>
              <a:prstDash val="solid"/>
            </a:ln>
            <a:effectLst>
              <a:outerShdw blurRad="127000" dist="38100" dir="8100000" algn="ctr" rotWithShape="0">
                <a:schemeClr val="tx1">
                  <a:alpha val="25000"/>
                </a:schemeClr>
              </a:outerShdw>
            </a:effectLst>
          </p:spPr>
        </p:sp>
        <p:sp>
          <p:nvSpPr>
            <p:cNvPr id="47" name="Text 13">
              <a:extLst>
                <a:ext uri="{FF2B5EF4-FFF2-40B4-BE49-F238E27FC236}">
                  <a16:creationId xmlns:a16="http://schemas.microsoft.com/office/drawing/2014/main" id="{0647FB02-4AE0-497E-18EB-462D4DE7BF7C}"/>
                </a:ext>
              </a:extLst>
            </p:cNvPr>
            <p:cNvSpPr/>
            <p:nvPr/>
          </p:nvSpPr>
          <p:spPr>
            <a:xfrm>
              <a:off x="4727448" y="2696094"/>
              <a:ext cx="2187245" cy="2377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ru-RU" sz="1100" dirty="0">
                  <a:solidFill>
                    <a:schemeClr val="accent1">
                      <a:lumMod val="7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Грузоподъемность:</a:t>
              </a:r>
              <a:endParaRPr lang="en-US" sz="11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48" name="Text 14">
              <a:extLst>
                <a:ext uri="{FF2B5EF4-FFF2-40B4-BE49-F238E27FC236}">
                  <a16:creationId xmlns:a16="http://schemas.microsoft.com/office/drawing/2014/main" id="{A6E23170-08D0-C7DA-89E6-78F9086B39B7}"/>
                </a:ext>
              </a:extLst>
            </p:cNvPr>
            <p:cNvSpPr/>
            <p:nvPr/>
          </p:nvSpPr>
          <p:spPr>
            <a:xfrm>
              <a:off x="6804965" y="2696094"/>
              <a:ext cx="1934870" cy="2377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ru-RU" sz="11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75</a:t>
              </a:r>
              <a:r>
                <a:rPr lang="en-US" sz="11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0 </a:t>
              </a:r>
              <a:r>
                <a:rPr lang="ru-RU" sz="11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кг</a:t>
              </a:r>
              <a:endParaRPr lang="en-US" sz="11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49" name="Shape 15">
              <a:extLst>
                <a:ext uri="{FF2B5EF4-FFF2-40B4-BE49-F238E27FC236}">
                  <a16:creationId xmlns:a16="http://schemas.microsoft.com/office/drawing/2014/main" id="{B827935D-D70C-C63A-24E3-C201F6121931}"/>
                </a:ext>
              </a:extLst>
            </p:cNvPr>
            <p:cNvSpPr/>
            <p:nvPr/>
          </p:nvSpPr>
          <p:spPr>
            <a:xfrm>
              <a:off x="4617720" y="3034422"/>
              <a:ext cx="4206240" cy="384048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12700">
              <a:noFill/>
              <a:prstDash val="solid"/>
            </a:ln>
            <a:effectLst>
              <a:outerShdw blurRad="127000" dist="38100" dir="8100000" algn="ctr" rotWithShape="0">
                <a:schemeClr val="tx1">
                  <a:alpha val="25000"/>
                </a:schemeClr>
              </a:outerShdw>
            </a:effectLst>
          </p:spPr>
        </p:sp>
        <p:sp>
          <p:nvSpPr>
            <p:cNvPr id="50" name="Text 16">
              <a:extLst>
                <a:ext uri="{FF2B5EF4-FFF2-40B4-BE49-F238E27FC236}">
                  <a16:creationId xmlns:a16="http://schemas.microsoft.com/office/drawing/2014/main" id="{60D800DD-969B-CE35-4476-2E8834405E53}"/>
                </a:ext>
              </a:extLst>
            </p:cNvPr>
            <p:cNvSpPr/>
            <p:nvPr/>
          </p:nvSpPr>
          <p:spPr>
            <a:xfrm>
              <a:off x="4727448" y="3107574"/>
              <a:ext cx="2187245" cy="2377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ru-RU" sz="1100" dirty="0">
                  <a:solidFill>
                    <a:schemeClr val="accent1">
                      <a:lumMod val="7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Запас хода на одном заряде:</a:t>
              </a:r>
              <a:endParaRPr lang="en-US" sz="11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51" name="Text 17">
              <a:extLst>
                <a:ext uri="{FF2B5EF4-FFF2-40B4-BE49-F238E27FC236}">
                  <a16:creationId xmlns:a16="http://schemas.microsoft.com/office/drawing/2014/main" id="{779C4C64-4AC8-3A02-C728-E17B2F6B25B6}"/>
                </a:ext>
              </a:extLst>
            </p:cNvPr>
            <p:cNvSpPr/>
            <p:nvPr/>
          </p:nvSpPr>
          <p:spPr>
            <a:xfrm>
              <a:off x="6804965" y="3107574"/>
              <a:ext cx="1934870" cy="2377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ru-RU" sz="11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70 км</a:t>
              </a:r>
              <a:endParaRPr lang="en-US" sz="11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52" name="Shape 18">
              <a:extLst>
                <a:ext uri="{FF2B5EF4-FFF2-40B4-BE49-F238E27FC236}">
                  <a16:creationId xmlns:a16="http://schemas.microsoft.com/office/drawing/2014/main" id="{6939291B-4852-D858-93A4-DB997226E895}"/>
                </a:ext>
              </a:extLst>
            </p:cNvPr>
            <p:cNvSpPr/>
            <p:nvPr/>
          </p:nvSpPr>
          <p:spPr>
            <a:xfrm>
              <a:off x="4617720" y="3445902"/>
              <a:ext cx="4206240" cy="384048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12700">
              <a:noFill/>
              <a:prstDash val="solid"/>
            </a:ln>
            <a:effectLst>
              <a:outerShdw blurRad="127000" dist="38100" dir="8100000" algn="ctr" rotWithShape="0">
                <a:schemeClr val="tx1">
                  <a:alpha val="25000"/>
                </a:schemeClr>
              </a:outerShdw>
            </a:effectLst>
          </p:spPr>
        </p:sp>
        <p:sp>
          <p:nvSpPr>
            <p:cNvPr id="53" name="Text 19">
              <a:extLst>
                <a:ext uri="{FF2B5EF4-FFF2-40B4-BE49-F238E27FC236}">
                  <a16:creationId xmlns:a16="http://schemas.microsoft.com/office/drawing/2014/main" id="{6560E089-02B7-F3B2-96A4-F4EDB93516CF}"/>
                </a:ext>
              </a:extLst>
            </p:cNvPr>
            <p:cNvSpPr/>
            <p:nvPr/>
          </p:nvSpPr>
          <p:spPr>
            <a:xfrm>
              <a:off x="4727448" y="3519054"/>
              <a:ext cx="2187245" cy="2377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ru-RU" sz="1100" dirty="0">
                  <a:solidFill>
                    <a:schemeClr val="accent1">
                      <a:lumMod val="7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Скорость:</a:t>
              </a:r>
              <a:endParaRPr lang="en-US" sz="11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54" name="Text 20">
              <a:extLst>
                <a:ext uri="{FF2B5EF4-FFF2-40B4-BE49-F238E27FC236}">
                  <a16:creationId xmlns:a16="http://schemas.microsoft.com/office/drawing/2014/main" id="{937C9B50-0FAE-30B2-6472-629CB09B79BA}"/>
                </a:ext>
              </a:extLst>
            </p:cNvPr>
            <p:cNvSpPr/>
            <p:nvPr/>
          </p:nvSpPr>
          <p:spPr>
            <a:xfrm>
              <a:off x="6804965" y="3519054"/>
              <a:ext cx="1934870" cy="2377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ru-RU" sz="11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40</a:t>
              </a:r>
              <a:r>
                <a:rPr lang="en-US" sz="11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 </a:t>
              </a:r>
              <a:r>
                <a:rPr lang="ru-RU" sz="11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км/ч</a:t>
              </a:r>
              <a:endParaRPr lang="en-US" sz="11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55" name="Shape 21">
              <a:extLst>
                <a:ext uri="{FF2B5EF4-FFF2-40B4-BE49-F238E27FC236}">
                  <a16:creationId xmlns:a16="http://schemas.microsoft.com/office/drawing/2014/main" id="{2A7C2AFD-41C1-0CBA-7057-BF503EDB86DA}"/>
                </a:ext>
              </a:extLst>
            </p:cNvPr>
            <p:cNvSpPr/>
            <p:nvPr/>
          </p:nvSpPr>
          <p:spPr>
            <a:xfrm>
              <a:off x="4617720" y="3866526"/>
              <a:ext cx="4206240" cy="384048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12700">
              <a:noFill/>
              <a:prstDash val="solid"/>
            </a:ln>
            <a:effectLst>
              <a:outerShdw blurRad="127000" dist="38100" dir="8100000" algn="ctr" rotWithShape="0">
                <a:schemeClr val="tx1">
                  <a:alpha val="25000"/>
                </a:schemeClr>
              </a:outerShdw>
            </a:effectLst>
          </p:spPr>
        </p:sp>
        <p:sp>
          <p:nvSpPr>
            <p:cNvPr id="56" name="Text 22">
              <a:extLst>
                <a:ext uri="{FF2B5EF4-FFF2-40B4-BE49-F238E27FC236}">
                  <a16:creationId xmlns:a16="http://schemas.microsoft.com/office/drawing/2014/main" id="{7C0A986F-2A21-0F9D-FDDB-867E087998F2}"/>
                </a:ext>
              </a:extLst>
            </p:cNvPr>
            <p:cNvSpPr/>
            <p:nvPr/>
          </p:nvSpPr>
          <p:spPr>
            <a:xfrm>
              <a:off x="4727448" y="3930534"/>
              <a:ext cx="2187245" cy="2377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ru-RU" sz="1100" dirty="0">
                  <a:solidFill>
                    <a:schemeClr val="accent1">
                      <a:lumMod val="7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Батарея:</a:t>
              </a:r>
              <a:endParaRPr lang="en-US" sz="11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57" name="Shape 24">
              <a:extLst>
                <a:ext uri="{FF2B5EF4-FFF2-40B4-BE49-F238E27FC236}">
                  <a16:creationId xmlns:a16="http://schemas.microsoft.com/office/drawing/2014/main" id="{FA3A40A2-D87B-087F-49B6-A3431595153E}"/>
                </a:ext>
              </a:extLst>
            </p:cNvPr>
            <p:cNvSpPr/>
            <p:nvPr/>
          </p:nvSpPr>
          <p:spPr>
            <a:xfrm>
              <a:off x="4617720" y="4278006"/>
              <a:ext cx="4206240" cy="384048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12700">
              <a:noFill/>
              <a:prstDash val="solid"/>
            </a:ln>
            <a:effectLst>
              <a:outerShdw blurRad="127000" dist="38100" dir="8100000" algn="ctr" rotWithShape="0">
                <a:schemeClr val="tx1">
                  <a:alpha val="25000"/>
                </a:schemeClr>
              </a:outerShdw>
            </a:effectLst>
          </p:spPr>
        </p:sp>
        <p:sp>
          <p:nvSpPr>
            <p:cNvPr id="58" name="Text 25">
              <a:extLst>
                <a:ext uri="{FF2B5EF4-FFF2-40B4-BE49-F238E27FC236}">
                  <a16:creationId xmlns:a16="http://schemas.microsoft.com/office/drawing/2014/main" id="{7FA14B6C-4149-8F3E-DB56-DFBD2D9BB2D2}"/>
                </a:ext>
              </a:extLst>
            </p:cNvPr>
            <p:cNvSpPr/>
            <p:nvPr/>
          </p:nvSpPr>
          <p:spPr>
            <a:xfrm>
              <a:off x="4727448" y="4342014"/>
              <a:ext cx="2187245" cy="2377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ru-RU" sz="1100" dirty="0">
                  <a:solidFill>
                    <a:schemeClr val="accent1">
                      <a:lumMod val="7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Масса:</a:t>
              </a:r>
              <a:endParaRPr lang="en-US" sz="11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59" name="Text 27">
              <a:extLst>
                <a:ext uri="{FF2B5EF4-FFF2-40B4-BE49-F238E27FC236}">
                  <a16:creationId xmlns:a16="http://schemas.microsoft.com/office/drawing/2014/main" id="{D44E42BB-172A-B6DA-0FC7-DDBECF91FFAE}"/>
                </a:ext>
              </a:extLst>
            </p:cNvPr>
            <p:cNvSpPr/>
            <p:nvPr/>
          </p:nvSpPr>
          <p:spPr>
            <a:xfrm>
              <a:off x="4605251" y="4821174"/>
              <a:ext cx="4206240" cy="256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000" dirty="0">
                  <a:solidFill>
                    <a:srgbClr val="6CB53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silavolt.ru → SV-</a:t>
              </a:r>
              <a:r>
                <a:rPr lang="ru-RU" sz="1000" dirty="0">
                  <a:solidFill>
                    <a:srgbClr val="6CB53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Титан</a:t>
              </a:r>
              <a:endParaRPr lang="en-US" sz="1000" dirty="0">
                <a:solidFill>
                  <a:srgbClr val="6CB53F"/>
                </a:solidFill>
              </a:endParaRPr>
            </a:p>
          </p:txBody>
        </p:sp>
        <p:pic>
          <p:nvPicPr>
            <p:cNvPr id="63" name="Рисунок 62">
              <a:extLst>
                <a:ext uri="{FF2B5EF4-FFF2-40B4-BE49-F238E27FC236}">
                  <a16:creationId xmlns:a16="http://schemas.microsoft.com/office/drawing/2014/main" id="{2AC96FF7-9B7E-85D9-713E-634C648BB72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785680" y="356616"/>
              <a:ext cx="1025811" cy="372895"/>
            </a:xfrm>
            <a:prstGeom prst="rect">
              <a:avLst/>
            </a:prstGeom>
          </p:spPr>
        </p:pic>
        <p:sp>
          <p:nvSpPr>
            <p:cNvPr id="64" name="Text 18">
              <a:extLst>
                <a:ext uri="{FF2B5EF4-FFF2-40B4-BE49-F238E27FC236}">
                  <a16:creationId xmlns:a16="http://schemas.microsoft.com/office/drawing/2014/main" id="{725CDC46-2D57-44B1-8C4C-FC09FFF6B5A4}"/>
                </a:ext>
              </a:extLst>
            </p:cNvPr>
            <p:cNvSpPr/>
            <p:nvPr/>
          </p:nvSpPr>
          <p:spPr>
            <a:xfrm>
              <a:off x="6804965" y="3893958"/>
              <a:ext cx="347472" cy="29260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endParaRPr lang="en-US" sz="1400" dirty="0"/>
            </a:p>
          </p:txBody>
        </p:sp>
        <p:sp>
          <p:nvSpPr>
            <p:cNvPr id="67" name="Text 0">
              <a:extLst>
                <a:ext uri="{FF2B5EF4-FFF2-40B4-BE49-F238E27FC236}">
                  <a16:creationId xmlns:a16="http://schemas.microsoft.com/office/drawing/2014/main" id="{57F96386-71B5-782C-1FCB-0D80B690454C}"/>
                </a:ext>
              </a:extLst>
            </p:cNvPr>
            <p:cNvSpPr/>
            <p:nvPr/>
          </p:nvSpPr>
          <p:spPr>
            <a:xfrm>
              <a:off x="347472" y="146304"/>
              <a:ext cx="8229600" cy="2011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ru-RU" sz="800" b="1" kern="0" spc="30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СПЕЦТЕХНИКА</a:t>
              </a:r>
              <a:endParaRPr lang="en-US" sz="8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pic>
          <p:nvPicPr>
            <p:cNvPr id="69" name="Рисунок 68">
              <a:extLst>
                <a:ext uri="{FF2B5EF4-FFF2-40B4-BE49-F238E27FC236}">
                  <a16:creationId xmlns:a16="http://schemas.microsoft.com/office/drawing/2014/main" id="{E8A85B7C-2952-DE2C-E1B5-3BFF96B0301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72793" y="1459135"/>
              <a:ext cx="3913027" cy="2710252"/>
            </a:xfrm>
            <a:prstGeom prst="rect">
              <a:avLst/>
            </a:prstGeom>
          </p:spPr>
        </p:pic>
        <p:sp>
          <p:nvSpPr>
            <p:cNvPr id="70" name="Text 13">
              <a:extLst>
                <a:ext uri="{FF2B5EF4-FFF2-40B4-BE49-F238E27FC236}">
                  <a16:creationId xmlns:a16="http://schemas.microsoft.com/office/drawing/2014/main" id="{BE7F40BF-69F8-7912-4C64-6D8DFEF428DB}"/>
                </a:ext>
              </a:extLst>
            </p:cNvPr>
            <p:cNvSpPr/>
            <p:nvPr/>
          </p:nvSpPr>
          <p:spPr>
            <a:xfrm>
              <a:off x="4709160" y="2280457"/>
              <a:ext cx="2187245" cy="2377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00" dirty="0" err="1">
                  <a:solidFill>
                    <a:schemeClr val="accent1">
                      <a:lumMod val="7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Мощность</a:t>
              </a:r>
              <a:r>
                <a:rPr lang="ru-RU" sz="1100" dirty="0">
                  <a:solidFill>
                    <a:schemeClr val="accent1">
                      <a:lumMod val="7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:</a:t>
              </a:r>
              <a:endParaRPr lang="en-US" sz="11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71" name="Text 20">
              <a:extLst>
                <a:ext uri="{FF2B5EF4-FFF2-40B4-BE49-F238E27FC236}">
                  <a16:creationId xmlns:a16="http://schemas.microsoft.com/office/drawing/2014/main" id="{859BEB15-4978-ED03-BA68-28D266F24262}"/>
                </a:ext>
              </a:extLst>
            </p:cNvPr>
            <p:cNvSpPr/>
            <p:nvPr/>
          </p:nvSpPr>
          <p:spPr>
            <a:xfrm>
              <a:off x="6797650" y="3925962"/>
              <a:ext cx="1934870" cy="2377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ru-RU" sz="11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45 А/ч</a:t>
              </a:r>
              <a:endParaRPr lang="en-US" sz="11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73" name="Text 20">
              <a:extLst>
                <a:ext uri="{FF2B5EF4-FFF2-40B4-BE49-F238E27FC236}">
                  <a16:creationId xmlns:a16="http://schemas.microsoft.com/office/drawing/2014/main" id="{7A7F8827-94A0-6F3E-5F17-D819072C9231}"/>
                </a:ext>
              </a:extLst>
            </p:cNvPr>
            <p:cNvSpPr/>
            <p:nvPr/>
          </p:nvSpPr>
          <p:spPr>
            <a:xfrm>
              <a:off x="6797650" y="4355455"/>
              <a:ext cx="1934870" cy="2377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ru-RU" sz="11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350 кг</a:t>
              </a:r>
              <a:endParaRPr lang="en-US" sz="11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pic>
        <p:nvPicPr>
          <p:cNvPr id="2" name="ElevenLabs_2026-04-15T17_48_03_Alex Bell - Deep and Confident_pvc_sp106_s50_sb75_v3">
            <a:hlinkClick r:id="" action="ppaction://media"/>
            <a:extLst>
              <a:ext uri="{FF2B5EF4-FFF2-40B4-BE49-F238E27FC236}">
                <a16:creationId xmlns:a16="http://schemas.microsoft.com/office/drawing/2014/main" id="{B75570D1-0F80-4601-A43C-DFF0E94F372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157854" y="915982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62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C21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levenLabs_2026-04-15T17_52_31_Alex Bell - Deep and Confident_pvc_sp106_s50_sb75_v3">
            <a:hlinkClick r:id="" action="ppaction://media"/>
            <a:extLst>
              <a:ext uri="{FF2B5EF4-FFF2-40B4-BE49-F238E27FC236}">
                <a16:creationId xmlns:a16="http://schemas.microsoft.com/office/drawing/2014/main" id="{7B8249AD-4BF3-E143-75B5-2C94BCB975A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249294" y="943138"/>
            <a:ext cx="609600" cy="609600"/>
          </a:xfrm>
          <a:prstGeom prst="rect">
            <a:avLst/>
          </a:prstGeom>
        </p:spPr>
      </p:pic>
      <p:grpSp>
        <p:nvGrpSpPr>
          <p:cNvPr id="39" name="Группа 38">
            <a:extLst>
              <a:ext uri="{FF2B5EF4-FFF2-40B4-BE49-F238E27FC236}">
                <a16:creationId xmlns:a16="http://schemas.microsoft.com/office/drawing/2014/main" id="{34FBB30E-7165-9E35-3FC5-986C6445A398}"/>
              </a:ext>
            </a:extLst>
          </p:cNvPr>
          <p:cNvGrpSpPr/>
          <p:nvPr/>
        </p:nvGrpSpPr>
        <p:grpSpPr>
          <a:xfrm>
            <a:off x="0" y="0"/>
            <a:ext cx="9157854" cy="5143500"/>
            <a:chOff x="0" y="0"/>
            <a:chExt cx="9157854" cy="5143500"/>
          </a:xfrm>
        </p:grpSpPr>
        <p:sp>
          <p:nvSpPr>
            <p:cNvPr id="56" name="Shape 0">
              <a:extLst>
                <a:ext uri="{FF2B5EF4-FFF2-40B4-BE49-F238E27FC236}">
                  <a16:creationId xmlns:a16="http://schemas.microsoft.com/office/drawing/2014/main" id="{DCFEA387-ED48-7E18-2401-B19EBA3E3CEF}"/>
                </a:ext>
              </a:extLst>
            </p:cNvPr>
            <p:cNvSpPr/>
            <p:nvPr/>
          </p:nvSpPr>
          <p:spPr>
            <a:xfrm>
              <a:off x="0" y="0"/>
              <a:ext cx="9157854" cy="5143500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5000"/>
                    <a:lumOff val="95000"/>
                  </a:schemeClr>
                </a:gs>
                <a:gs pos="74000">
                  <a:schemeClr val="accent5">
                    <a:lumMod val="45000"/>
                    <a:lumOff val="55000"/>
                  </a:schemeClr>
                </a:gs>
                <a:gs pos="83000">
                  <a:schemeClr val="accent5">
                    <a:lumMod val="45000"/>
                    <a:lumOff val="55000"/>
                  </a:schemeClr>
                </a:gs>
                <a:gs pos="100000">
                  <a:schemeClr val="accent5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 w="12700">
              <a:noFill/>
              <a:prstDash val="solid"/>
            </a:ln>
          </p:spPr>
          <p:txBody>
            <a:bodyPr/>
            <a:lstStyle/>
            <a:p>
              <a:r>
                <a:rPr lang="ru-RU" dirty="0"/>
                <a:t> </a:t>
              </a:r>
            </a:p>
          </p:txBody>
        </p:sp>
        <p:sp>
          <p:nvSpPr>
            <p:cNvPr id="2" name="Text 0"/>
            <p:cNvSpPr/>
            <p:nvPr/>
          </p:nvSpPr>
          <p:spPr>
            <a:xfrm>
              <a:off x="320040" y="137160"/>
              <a:ext cx="8229600" cy="2011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800" b="1" kern="0" spc="30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ЭКОНОМИЧЕСКАЯ ВЫГОДА</a:t>
              </a:r>
              <a:endParaRPr lang="en-US" sz="8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" name="Shape 1"/>
            <p:cNvSpPr/>
            <p:nvPr/>
          </p:nvSpPr>
          <p:spPr>
            <a:xfrm>
              <a:off x="320040" y="365760"/>
              <a:ext cx="54864" cy="475488"/>
            </a:xfrm>
            <a:prstGeom prst="rect">
              <a:avLst/>
            </a:prstGeom>
            <a:solidFill>
              <a:srgbClr val="E43414"/>
            </a:solidFill>
            <a:ln w="12700">
              <a:solidFill>
                <a:srgbClr val="E43414"/>
              </a:solidFill>
              <a:prstDash val="solid"/>
            </a:ln>
          </p:spPr>
        </p:sp>
        <p:sp>
          <p:nvSpPr>
            <p:cNvPr id="4" name="Text 2"/>
            <p:cNvSpPr/>
            <p:nvPr/>
          </p:nvSpPr>
          <p:spPr>
            <a:xfrm>
              <a:off x="484632" y="347472"/>
              <a:ext cx="6227895" cy="53035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2300" b="1" dirty="0">
                  <a:solidFill>
                    <a:srgbClr val="6CB53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Почему электротехника выгоднее бензиновой</a:t>
              </a:r>
              <a:endParaRPr lang="en-US" sz="2300" dirty="0">
                <a:solidFill>
                  <a:srgbClr val="6CB53F"/>
                </a:solidFill>
              </a:endParaRPr>
            </a:p>
          </p:txBody>
        </p:sp>
        <p:sp>
          <p:nvSpPr>
            <p:cNvPr id="6" name="Shape 3"/>
            <p:cNvSpPr/>
            <p:nvPr/>
          </p:nvSpPr>
          <p:spPr>
            <a:xfrm>
              <a:off x="320040" y="960120"/>
              <a:ext cx="2788920" cy="13716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  <a:prstDash val="solid"/>
            </a:ln>
          </p:spPr>
        </p:sp>
        <p:sp>
          <p:nvSpPr>
            <p:cNvPr id="8" name="Text 5"/>
            <p:cNvSpPr/>
            <p:nvPr/>
          </p:nvSpPr>
          <p:spPr>
            <a:xfrm>
              <a:off x="411480" y="1005840"/>
              <a:ext cx="2606040" cy="6583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3400" b="1" dirty="0">
                  <a:solidFill>
                    <a:srgbClr val="6CB53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10 лет</a:t>
              </a:r>
              <a:endParaRPr lang="en-US" sz="3400" dirty="0">
                <a:solidFill>
                  <a:srgbClr val="6CB53F"/>
                </a:solidFill>
              </a:endParaRPr>
            </a:p>
          </p:txBody>
        </p:sp>
        <p:sp>
          <p:nvSpPr>
            <p:cNvPr id="9" name="Text 6"/>
            <p:cNvSpPr/>
            <p:nvPr/>
          </p:nvSpPr>
          <p:spPr>
            <a:xfrm>
              <a:off x="411480" y="1682496"/>
              <a:ext cx="2606040" cy="5029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ru-RU" sz="13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Срок эксплуатации</a:t>
              </a:r>
              <a:endParaRPr lang="en-US" sz="13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0" name="Shape 7"/>
            <p:cNvSpPr/>
            <p:nvPr/>
          </p:nvSpPr>
          <p:spPr>
            <a:xfrm>
              <a:off x="3264408" y="960120"/>
              <a:ext cx="2788920" cy="13716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  <a:prstDash val="solid"/>
            </a:ln>
          </p:spPr>
        </p:sp>
        <p:sp>
          <p:nvSpPr>
            <p:cNvPr id="12" name="Text 9"/>
            <p:cNvSpPr/>
            <p:nvPr/>
          </p:nvSpPr>
          <p:spPr>
            <a:xfrm>
              <a:off x="3355848" y="1005840"/>
              <a:ext cx="2606040" cy="6583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3400" b="1" dirty="0">
                  <a:solidFill>
                    <a:srgbClr val="6CB53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в </a:t>
              </a:r>
              <a:r>
                <a:rPr lang="ru-RU" sz="3400" b="1" dirty="0">
                  <a:solidFill>
                    <a:srgbClr val="6CB53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10-30 раз</a:t>
              </a:r>
              <a:endParaRPr lang="en-US" sz="3400" dirty="0">
                <a:solidFill>
                  <a:srgbClr val="6CB53F"/>
                </a:solidFill>
              </a:endParaRPr>
            </a:p>
          </p:txBody>
        </p:sp>
        <p:sp>
          <p:nvSpPr>
            <p:cNvPr id="13" name="Text 10"/>
            <p:cNvSpPr/>
            <p:nvPr/>
          </p:nvSpPr>
          <p:spPr>
            <a:xfrm>
              <a:off x="3355848" y="1682496"/>
              <a:ext cx="2606040" cy="5029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3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дешевле</a:t>
              </a:r>
              <a:endParaRPr lang="en-US" sz="13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  <a:p>
              <a:pPr marL="0" indent="0" algn="ctr">
                <a:buNone/>
              </a:pPr>
              <a:r>
                <a:rPr lang="en-US" sz="13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в эксплуатации</a:t>
              </a:r>
              <a:endParaRPr lang="en-US" sz="13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4" name="Shape 11"/>
            <p:cNvSpPr/>
            <p:nvPr/>
          </p:nvSpPr>
          <p:spPr>
            <a:xfrm>
              <a:off x="6208776" y="960120"/>
              <a:ext cx="2660904" cy="13716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  <a:prstDash val="solid"/>
            </a:ln>
          </p:spPr>
        </p:sp>
        <p:sp>
          <p:nvSpPr>
            <p:cNvPr id="16" name="Text 13"/>
            <p:cNvSpPr/>
            <p:nvPr/>
          </p:nvSpPr>
          <p:spPr>
            <a:xfrm>
              <a:off x="6300216" y="1005840"/>
              <a:ext cx="2606040" cy="6583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3400" b="1" dirty="0">
                  <a:solidFill>
                    <a:srgbClr val="6CB53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0 руб.</a:t>
              </a:r>
              <a:endParaRPr lang="en-US" sz="3400" dirty="0">
                <a:solidFill>
                  <a:srgbClr val="6CB53F"/>
                </a:solidFill>
              </a:endParaRPr>
            </a:p>
          </p:txBody>
        </p:sp>
        <p:sp>
          <p:nvSpPr>
            <p:cNvPr id="17" name="Text 14"/>
            <p:cNvSpPr/>
            <p:nvPr/>
          </p:nvSpPr>
          <p:spPr>
            <a:xfrm>
              <a:off x="6300216" y="1682496"/>
              <a:ext cx="2606040" cy="5029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3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доставка</a:t>
              </a:r>
              <a:endParaRPr lang="en-US" sz="13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  <a:p>
              <a:pPr marL="0" indent="0" algn="ctr">
                <a:buNone/>
              </a:pPr>
              <a:r>
                <a:rPr lang="en-US" sz="13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по</a:t>
              </a:r>
              <a:r>
                <a:rPr lang="en-US" sz="13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 России</a:t>
              </a:r>
              <a:endParaRPr lang="en-US" sz="13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8" name="Shape 15"/>
            <p:cNvSpPr/>
            <p:nvPr/>
          </p:nvSpPr>
          <p:spPr>
            <a:xfrm>
              <a:off x="320040" y="2450591"/>
              <a:ext cx="2788920" cy="257694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  <a:prstDash val="solid"/>
            </a:ln>
            <a:effectLst>
              <a:outerShdw blurRad="127000" dist="38100" dir="8100000" algn="bl" rotWithShape="0">
                <a:srgbClr val="000000">
                  <a:alpha val="25000"/>
                </a:srgbClr>
              </a:outerShdw>
            </a:effectLst>
          </p:spPr>
        </p:sp>
        <p:sp>
          <p:nvSpPr>
            <p:cNvPr id="19" name="Shape 16"/>
            <p:cNvSpPr/>
            <p:nvPr/>
          </p:nvSpPr>
          <p:spPr>
            <a:xfrm>
              <a:off x="411480" y="2496312"/>
              <a:ext cx="2606040" cy="36576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12700">
              <a:noFill/>
              <a:prstDash val="solid"/>
            </a:ln>
          </p:spPr>
        </p:sp>
        <p:sp>
          <p:nvSpPr>
            <p:cNvPr id="20" name="Text 17"/>
            <p:cNvSpPr/>
            <p:nvPr/>
          </p:nvSpPr>
          <p:spPr>
            <a:xfrm>
              <a:off x="411480" y="2523744"/>
              <a:ext cx="2606040" cy="31089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200" b="1" dirty="0" err="1">
                  <a:solidFill>
                    <a:schemeClr val="bg1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Параметр</a:t>
              </a:r>
              <a:r>
                <a:rPr lang="ru-RU" sz="1200" b="1" dirty="0">
                  <a:solidFill>
                    <a:schemeClr val="bg1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ы: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25" name="Shape 22"/>
            <p:cNvSpPr/>
            <p:nvPr/>
          </p:nvSpPr>
          <p:spPr>
            <a:xfrm>
              <a:off x="411480" y="2898648"/>
              <a:ext cx="2606040" cy="329184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12700">
              <a:noFill/>
              <a:prstDash val="solid"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31" name="Shape 28"/>
            <p:cNvSpPr/>
            <p:nvPr/>
          </p:nvSpPr>
          <p:spPr>
            <a:xfrm>
              <a:off x="411480" y="3246120"/>
              <a:ext cx="2606040" cy="329184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12700">
              <a:noFill/>
              <a:prstDash val="solid"/>
            </a:ln>
          </p:spPr>
        </p:sp>
        <p:sp>
          <p:nvSpPr>
            <p:cNvPr id="37" name="Shape 34"/>
            <p:cNvSpPr/>
            <p:nvPr/>
          </p:nvSpPr>
          <p:spPr>
            <a:xfrm>
              <a:off x="411480" y="3593592"/>
              <a:ext cx="2606040" cy="329184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12700">
              <a:noFill/>
              <a:prstDash val="solid"/>
            </a:ln>
          </p:spPr>
        </p:sp>
        <p:sp>
          <p:nvSpPr>
            <p:cNvPr id="43" name="Shape 40"/>
            <p:cNvSpPr/>
            <p:nvPr/>
          </p:nvSpPr>
          <p:spPr>
            <a:xfrm>
              <a:off x="411480" y="3941064"/>
              <a:ext cx="2606040" cy="329184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12700">
              <a:noFill/>
              <a:prstDash val="solid"/>
            </a:ln>
          </p:spPr>
        </p:sp>
        <p:sp>
          <p:nvSpPr>
            <p:cNvPr id="49" name="Shape 46"/>
            <p:cNvSpPr/>
            <p:nvPr/>
          </p:nvSpPr>
          <p:spPr>
            <a:xfrm>
              <a:off x="411480" y="4288536"/>
              <a:ext cx="2606040" cy="329184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12700">
              <a:noFill/>
              <a:prstDash val="solid"/>
            </a:ln>
          </p:spPr>
        </p:sp>
        <p:pic>
          <p:nvPicPr>
            <p:cNvPr id="57" name="Рисунок 56">
              <a:extLst>
                <a:ext uri="{FF2B5EF4-FFF2-40B4-BE49-F238E27FC236}">
                  <a16:creationId xmlns:a16="http://schemas.microsoft.com/office/drawing/2014/main" id="{E4FBC17D-30D3-9245-640B-C606338C304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843869" y="356616"/>
              <a:ext cx="1025811" cy="372895"/>
            </a:xfrm>
            <a:prstGeom prst="rect">
              <a:avLst/>
            </a:prstGeom>
          </p:spPr>
        </p:pic>
        <p:sp>
          <p:nvSpPr>
            <p:cNvPr id="59" name="Shape 46">
              <a:extLst>
                <a:ext uri="{FF2B5EF4-FFF2-40B4-BE49-F238E27FC236}">
                  <a16:creationId xmlns:a16="http://schemas.microsoft.com/office/drawing/2014/main" id="{CBC9AFFF-A784-C736-F961-2EA92EBEA744}"/>
                </a:ext>
              </a:extLst>
            </p:cNvPr>
            <p:cNvSpPr/>
            <p:nvPr/>
          </p:nvSpPr>
          <p:spPr>
            <a:xfrm>
              <a:off x="411480" y="4641411"/>
              <a:ext cx="2606040" cy="329184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12700">
              <a:noFill/>
              <a:prstDash val="solid"/>
            </a:ln>
          </p:spPr>
        </p:sp>
        <p:sp>
          <p:nvSpPr>
            <p:cNvPr id="26" name="Text 23"/>
            <p:cNvSpPr/>
            <p:nvPr/>
          </p:nvSpPr>
          <p:spPr>
            <a:xfrm>
              <a:off x="457200" y="3295162"/>
              <a:ext cx="2507673" cy="2377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ru-RU" sz="11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Стоимость электроэнергия</a:t>
              </a:r>
              <a:r>
                <a:rPr lang="en-US" sz="11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 / </a:t>
              </a:r>
              <a:r>
                <a:rPr lang="ru-RU" sz="11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топливо</a:t>
              </a:r>
              <a:endParaRPr lang="en-US" sz="11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32" name="Text 29"/>
            <p:cNvSpPr/>
            <p:nvPr/>
          </p:nvSpPr>
          <p:spPr>
            <a:xfrm>
              <a:off x="457200" y="3642634"/>
              <a:ext cx="2507673" cy="2377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ТО и обслуживание</a:t>
              </a:r>
              <a:endParaRPr lang="en-US" sz="11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38" name="Text 35"/>
            <p:cNvSpPr/>
            <p:nvPr/>
          </p:nvSpPr>
          <p:spPr>
            <a:xfrm>
              <a:off x="457200" y="3990106"/>
              <a:ext cx="2507673" cy="2377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Выбросы CO₂</a:t>
              </a:r>
              <a:endParaRPr lang="en-US" sz="11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44" name="Text 41"/>
            <p:cNvSpPr/>
            <p:nvPr/>
          </p:nvSpPr>
          <p:spPr>
            <a:xfrm>
              <a:off x="457200" y="4337578"/>
              <a:ext cx="2507673" cy="2377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Шум</a:t>
              </a:r>
              <a:endParaRPr lang="en-US" sz="11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50" name="Text 47"/>
            <p:cNvSpPr/>
            <p:nvPr/>
          </p:nvSpPr>
          <p:spPr>
            <a:xfrm>
              <a:off x="457200" y="4685050"/>
              <a:ext cx="2507673" cy="2377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Гарантия</a:t>
              </a:r>
              <a:endParaRPr lang="en-US" sz="11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61" name="Text 41">
              <a:extLst>
                <a:ext uri="{FF2B5EF4-FFF2-40B4-BE49-F238E27FC236}">
                  <a16:creationId xmlns:a16="http://schemas.microsoft.com/office/drawing/2014/main" id="{4635AF50-9958-8135-E84D-675F8EC32E87}"/>
                </a:ext>
              </a:extLst>
            </p:cNvPr>
            <p:cNvSpPr/>
            <p:nvPr/>
          </p:nvSpPr>
          <p:spPr>
            <a:xfrm>
              <a:off x="457200" y="2952123"/>
              <a:ext cx="2507673" cy="2377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ru-RU" sz="11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Цена</a:t>
              </a:r>
              <a:endParaRPr lang="en-US" sz="11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62" name="Shape 15">
              <a:extLst>
                <a:ext uri="{FF2B5EF4-FFF2-40B4-BE49-F238E27FC236}">
                  <a16:creationId xmlns:a16="http://schemas.microsoft.com/office/drawing/2014/main" id="{FE6185BD-A0BD-EF3C-4249-7D305ABBCFCA}"/>
                </a:ext>
              </a:extLst>
            </p:cNvPr>
            <p:cNvSpPr/>
            <p:nvPr/>
          </p:nvSpPr>
          <p:spPr>
            <a:xfrm>
              <a:off x="3261360" y="2450591"/>
              <a:ext cx="2788920" cy="257694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  <a:prstDash val="solid"/>
            </a:ln>
            <a:effectLst>
              <a:outerShdw blurRad="127000" dist="38100" dir="8100000" algn="bl" rotWithShape="0">
                <a:srgbClr val="000000">
                  <a:alpha val="25000"/>
                </a:srgbClr>
              </a:outerShdw>
            </a:effectLst>
          </p:spPr>
        </p:sp>
        <p:sp>
          <p:nvSpPr>
            <p:cNvPr id="63" name="Shape 16">
              <a:extLst>
                <a:ext uri="{FF2B5EF4-FFF2-40B4-BE49-F238E27FC236}">
                  <a16:creationId xmlns:a16="http://schemas.microsoft.com/office/drawing/2014/main" id="{706B17EE-CAF4-7C24-FD67-A53137CE2B08}"/>
                </a:ext>
              </a:extLst>
            </p:cNvPr>
            <p:cNvSpPr/>
            <p:nvPr/>
          </p:nvSpPr>
          <p:spPr>
            <a:xfrm>
              <a:off x="3352800" y="2496312"/>
              <a:ext cx="2606040" cy="365760"/>
            </a:xfrm>
            <a:prstGeom prst="rect">
              <a:avLst/>
            </a:prstGeom>
            <a:solidFill>
              <a:srgbClr val="6CB53F"/>
            </a:solidFill>
            <a:ln w="12700">
              <a:noFill/>
              <a:prstDash val="solid"/>
            </a:ln>
          </p:spPr>
        </p:sp>
        <p:sp>
          <p:nvSpPr>
            <p:cNvPr id="64" name="Text 17">
              <a:extLst>
                <a:ext uri="{FF2B5EF4-FFF2-40B4-BE49-F238E27FC236}">
                  <a16:creationId xmlns:a16="http://schemas.microsoft.com/office/drawing/2014/main" id="{9B1E55FB-A3F2-675D-0A0B-7502521B137D}"/>
                </a:ext>
              </a:extLst>
            </p:cNvPr>
            <p:cNvSpPr/>
            <p:nvPr/>
          </p:nvSpPr>
          <p:spPr>
            <a:xfrm>
              <a:off x="3352800" y="2523744"/>
              <a:ext cx="2606040" cy="31089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ru-RU" sz="1200" b="1" dirty="0">
                  <a:solidFill>
                    <a:schemeClr val="bg1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Спецтехника (</a:t>
              </a:r>
              <a:r>
                <a:rPr lang="ru-RU" sz="1200" b="1" dirty="0" err="1">
                  <a:solidFill>
                    <a:schemeClr val="bg1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СилаВольт</a:t>
              </a:r>
              <a:r>
                <a:rPr lang="ru-RU" sz="1200" b="1" dirty="0">
                  <a:solidFill>
                    <a:schemeClr val="bg1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)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65" name="Shape 22">
              <a:extLst>
                <a:ext uri="{FF2B5EF4-FFF2-40B4-BE49-F238E27FC236}">
                  <a16:creationId xmlns:a16="http://schemas.microsoft.com/office/drawing/2014/main" id="{7508106F-A5F1-1CC4-68F1-D3E220818ACD}"/>
                </a:ext>
              </a:extLst>
            </p:cNvPr>
            <p:cNvSpPr/>
            <p:nvPr/>
          </p:nvSpPr>
          <p:spPr>
            <a:xfrm>
              <a:off x="3352800" y="2898648"/>
              <a:ext cx="2606040" cy="329184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12700">
              <a:noFill/>
              <a:prstDash val="solid"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66" name="Shape 28">
              <a:extLst>
                <a:ext uri="{FF2B5EF4-FFF2-40B4-BE49-F238E27FC236}">
                  <a16:creationId xmlns:a16="http://schemas.microsoft.com/office/drawing/2014/main" id="{D31BB659-E6F9-20AE-0E35-B08EA383CDEE}"/>
                </a:ext>
              </a:extLst>
            </p:cNvPr>
            <p:cNvSpPr/>
            <p:nvPr/>
          </p:nvSpPr>
          <p:spPr>
            <a:xfrm>
              <a:off x="3352800" y="3246120"/>
              <a:ext cx="2606040" cy="329184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12700">
              <a:noFill/>
              <a:prstDash val="solid"/>
            </a:ln>
          </p:spPr>
        </p:sp>
        <p:sp>
          <p:nvSpPr>
            <p:cNvPr id="67" name="Shape 34">
              <a:extLst>
                <a:ext uri="{FF2B5EF4-FFF2-40B4-BE49-F238E27FC236}">
                  <a16:creationId xmlns:a16="http://schemas.microsoft.com/office/drawing/2014/main" id="{5EF3ECC1-E16D-C100-5A9E-9D064125B4FF}"/>
                </a:ext>
              </a:extLst>
            </p:cNvPr>
            <p:cNvSpPr/>
            <p:nvPr/>
          </p:nvSpPr>
          <p:spPr>
            <a:xfrm>
              <a:off x="3352800" y="3593592"/>
              <a:ext cx="2606040" cy="329184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12700">
              <a:noFill/>
              <a:prstDash val="solid"/>
            </a:ln>
          </p:spPr>
        </p:sp>
        <p:sp>
          <p:nvSpPr>
            <p:cNvPr id="68" name="Shape 40">
              <a:extLst>
                <a:ext uri="{FF2B5EF4-FFF2-40B4-BE49-F238E27FC236}">
                  <a16:creationId xmlns:a16="http://schemas.microsoft.com/office/drawing/2014/main" id="{C5DE9ED8-BBD5-7A26-B6B4-19A22B192F2D}"/>
                </a:ext>
              </a:extLst>
            </p:cNvPr>
            <p:cNvSpPr/>
            <p:nvPr/>
          </p:nvSpPr>
          <p:spPr>
            <a:xfrm>
              <a:off x="3352800" y="3941064"/>
              <a:ext cx="2606040" cy="329184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12700">
              <a:noFill/>
              <a:prstDash val="solid"/>
            </a:ln>
          </p:spPr>
        </p:sp>
        <p:sp>
          <p:nvSpPr>
            <p:cNvPr id="69" name="Shape 46">
              <a:extLst>
                <a:ext uri="{FF2B5EF4-FFF2-40B4-BE49-F238E27FC236}">
                  <a16:creationId xmlns:a16="http://schemas.microsoft.com/office/drawing/2014/main" id="{2644A855-0F9E-67F7-0177-8742BF33CCE3}"/>
                </a:ext>
              </a:extLst>
            </p:cNvPr>
            <p:cNvSpPr/>
            <p:nvPr/>
          </p:nvSpPr>
          <p:spPr>
            <a:xfrm>
              <a:off x="3352800" y="4288536"/>
              <a:ext cx="2606040" cy="329184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12700">
              <a:noFill/>
              <a:prstDash val="solid"/>
            </a:ln>
          </p:spPr>
        </p:sp>
        <p:sp>
          <p:nvSpPr>
            <p:cNvPr id="70" name="Shape 46">
              <a:extLst>
                <a:ext uri="{FF2B5EF4-FFF2-40B4-BE49-F238E27FC236}">
                  <a16:creationId xmlns:a16="http://schemas.microsoft.com/office/drawing/2014/main" id="{437B1D93-68BE-3D9E-9B42-F90F76BC5462}"/>
                </a:ext>
              </a:extLst>
            </p:cNvPr>
            <p:cNvSpPr/>
            <p:nvPr/>
          </p:nvSpPr>
          <p:spPr>
            <a:xfrm>
              <a:off x="3352800" y="4641411"/>
              <a:ext cx="2606040" cy="329184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12700">
              <a:noFill/>
              <a:prstDash val="solid"/>
            </a:ln>
          </p:spPr>
        </p:sp>
        <p:sp>
          <p:nvSpPr>
            <p:cNvPr id="71" name="Text 23">
              <a:extLst>
                <a:ext uri="{FF2B5EF4-FFF2-40B4-BE49-F238E27FC236}">
                  <a16:creationId xmlns:a16="http://schemas.microsoft.com/office/drawing/2014/main" id="{BB6CB41F-42C1-5EE8-BA06-5CED292968DE}"/>
                </a:ext>
              </a:extLst>
            </p:cNvPr>
            <p:cNvSpPr/>
            <p:nvPr/>
          </p:nvSpPr>
          <p:spPr>
            <a:xfrm>
              <a:off x="3398520" y="3295162"/>
              <a:ext cx="2507673" cy="2377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~10-25</a:t>
              </a:r>
              <a:r>
                <a:rPr lang="ru-RU" sz="11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 руб./час</a:t>
              </a:r>
              <a:r>
                <a:rPr lang="en-US" sz="11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 </a:t>
              </a:r>
              <a:endParaRPr lang="en-US" sz="11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72" name="Text 29">
              <a:extLst>
                <a:ext uri="{FF2B5EF4-FFF2-40B4-BE49-F238E27FC236}">
                  <a16:creationId xmlns:a16="http://schemas.microsoft.com/office/drawing/2014/main" id="{21D229A8-4EED-CF25-ABF0-0C4E679931C3}"/>
                </a:ext>
              </a:extLst>
            </p:cNvPr>
            <p:cNvSpPr/>
            <p:nvPr/>
          </p:nvSpPr>
          <p:spPr>
            <a:xfrm>
              <a:off x="3398520" y="3642634"/>
              <a:ext cx="2507673" cy="2377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ru-RU" sz="11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Минимальное</a:t>
              </a:r>
              <a:endParaRPr lang="en-US" sz="11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73" name="Text 35">
              <a:extLst>
                <a:ext uri="{FF2B5EF4-FFF2-40B4-BE49-F238E27FC236}">
                  <a16:creationId xmlns:a16="http://schemas.microsoft.com/office/drawing/2014/main" id="{E4AF7F67-3732-F2A7-1344-76DD1A4B998B}"/>
                </a:ext>
              </a:extLst>
            </p:cNvPr>
            <p:cNvSpPr/>
            <p:nvPr/>
          </p:nvSpPr>
          <p:spPr>
            <a:xfrm>
              <a:off x="3398520" y="3990106"/>
              <a:ext cx="2507673" cy="2377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ru-RU" sz="11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0 (нулевые)</a:t>
              </a:r>
              <a:endParaRPr lang="en-US" sz="11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74" name="Text 41">
              <a:extLst>
                <a:ext uri="{FF2B5EF4-FFF2-40B4-BE49-F238E27FC236}">
                  <a16:creationId xmlns:a16="http://schemas.microsoft.com/office/drawing/2014/main" id="{F95D5DF8-2ACA-9C55-7743-A7B92E683B2C}"/>
                </a:ext>
              </a:extLst>
            </p:cNvPr>
            <p:cNvSpPr/>
            <p:nvPr/>
          </p:nvSpPr>
          <p:spPr>
            <a:xfrm>
              <a:off x="3398520" y="4337578"/>
              <a:ext cx="2507673" cy="2377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r>
                <a:rPr lang="en-US" sz="11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&lt;</a:t>
              </a:r>
              <a:r>
                <a:rPr lang="ru-RU" sz="11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 65 дБ (тихо)</a:t>
              </a:r>
              <a:endParaRPr lang="en-US" sz="11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75" name="Text 47">
              <a:extLst>
                <a:ext uri="{FF2B5EF4-FFF2-40B4-BE49-F238E27FC236}">
                  <a16:creationId xmlns:a16="http://schemas.microsoft.com/office/drawing/2014/main" id="{EDFA26B4-E100-C037-827A-82107AA6A440}"/>
                </a:ext>
              </a:extLst>
            </p:cNvPr>
            <p:cNvSpPr/>
            <p:nvPr/>
          </p:nvSpPr>
          <p:spPr>
            <a:xfrm>
              <a:off x="3398520" y="4685050"/>
              <a:ext cx="2507673" cy="2377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ru-RU" sz="11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Пожизненная</a:t>
              </a:r>
              <a:endParaRPr lang="en-US" sz="11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77" name="Shape 15">
              <a:extLst>
                <a:ext uri="{FF2B5EF4-FFF2-40B4-BE49-F238E27FC236}">
                  <a16:creationId xmlns:a16="http://schemas.microsoft.com/office/drawing/2014/main" id="{8075E9BA-45BF-FDCC-64F6-49DE544F5E34}"/>
                </a:ext>
              </a:extLst>
            </p:cNvPr>
            <p:cNvSpPr/>
            <p:nvPr/>
          </p:nvSpPr>
          <p:spPr>
            <a:xfrm>
              <a:off x="6202680" y="2448101"/>
              <a:ext cx="2657856" cy="257694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  <a:prstDash val="solid"/>
            </a:ln>
            <a:effectLst>
              <a:outerShdw blurRad="127000" dist="38100" dir="8100000" algn="bl" rotWithShape="0">
                <a:srgbClr val="000000">
                  <a:alpha val="25000"/>
                </a:srgbClr>
              </a:outerShdw>
            </a:effectLst>
          </p:spPr>
        </p:sp>
        <p:sp>
          <p:nvSpPr>
            <p:cNvPr id="78" name="Shape 16">
              <a:extLst>
                <a:ext uri="{FF2B5EF4-FFF2-40B4-BE49-F238E27FC236}">
                  <a16:creationId xmlns:a16="http://schemas.microsoft.com/office/drawing/2014/main" id="{6D22BBE9-C7CE-27CD-DF16-99978FEBD523}"/>
                </a:ext>
              </a:extLst>
            </p:cNvPr>
            <p:cNvSpPr/>
            <p:nvPr/>
          </p:nvSpPr>
          <p:spPr>
            <a:xfrm>
              <a:off x="6294120" y="2493822"/>
              <a:ext cx="2483570" cy="365760"/>
            </a:xfrm>
            <a:prstGeom prst="rect">
              <a:avLst/>
            </a:prstGeom>
            <a:solidFill>
              <a:srgbClr val="E43414"/>
            </a:solidFill>
            <a:ln w="12700">
              <a:noFill/>
              <a:prstDash val="solid"/>
            </a:ln>
          </p:spPr>
        </p:sp>
        <p:sp>
          <p:nvSpPr>
            <p:cNvPr id="79" name="Text 17">
              <a:extLst>
                <a:ext uri="{FF2B5EF4-FFF2-40B4-BE49-F238E27FC236}">
                  <a16:creationId xmlns:a16="http://schemas.microsoft.com/office/drawing/2014/main" id="{97C73099-8ACF-04D2-D421-15DF13AB0953}"/>
                </a:ext>
              </a:extLst>
            </p:cNvPr>
            <p:cNvSpPr/>
            <p:nvPr/>
          </p:nvSpPr>
          <p:spPr>
            <a:xfrm>
              <a:off x="6294120" y="2521254"/>
              <a:ext cx="2483570" cy="31089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ru-RU" sz="1200" b="1" dirty="0">
                  <a:solidFill>
                    <a:schemeClr val="bg1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Техника с ДВС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80" name="Shape 22">
              <a:extLst>
                <a:ext uri="{FF2B5EF4-FFF2-40B4-BE49-F238E27FC236}">
                  <a16:creationId xmlns:a16="http://schemas.microsoft.com/office/drawing/2014/main" id="{3C0D32C2-2F73-4239-4528-7DDEB4E8E24B}"/>
                </a:ext>
              </a:extLst>
            </p:cNvPr>
            <p:cNvSpPr/>
            <p:nvPr/>
          </p:nvSpPr>
          <p:spPr>
            <a:xfrm>
              <a:off x="6294120" y="2896158"/>
              <a:ext cx="2483570" cy="329184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12700">
              <a:noFill/>
              <a:prstDash val="solid"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81" name="Shape 28">
              <a:extLst>
                <a:ext uri="{FF2B5EF4-FFF2-40B4-BE49-F238E27FC236}">
                  <a16:creationId xmlns:a16="http://schemas.microsoft.com/office/drawing/2014/main" id="{277A4BBC-E599-1D5B-703D-D491394EDB0F}"/>
                </a:ext>
              </a:extLst>
            </p:cNvPr>
            <p:cNvSpPr/>
            <p:nvPr/>
          </p:nvSpPr>
          <p:spPr>
            <a:xfrm>
              <a:off x="6294120" y="3243630"/>
              <a:ext cx="2483570" cy="329184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12700">
              <a:noFill/>
              <a:prstDash val="solid"/>
            </a:ln>
          </p:spPr>
        </p:sp>
        <p:sp>
          <p:nvSpPr>
            <p:cNvPr id="82" name="Shape 34">
              <a:extLst>
                <a:ext uri="{FF2B5EF4-FFF2-40B4-BE49-F238E27FC236}">
                  <a16:creationId xmlns:a16="http://schemas.microsoft.com/office/drawing/2014/main" id="{2ECE509B-265B-AB73-2D52-3BB7C4551B2E}"/>
                </a:ext>
              </a:extLst>
            </p:cNvPr>
            <p:cNvSpPr/>
            <p:nvPr/>
          </p:nvSpPr>
          <p:spPr>
            <a:xfrm>
              <a:off x="6294120" y="3591102"/>
              <a:ext cx="2483570" cy="329184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12700">
              <a:noFill/>
              <a:prstDash val="solid"/>
            </a:ln>
          </p:spPr>
        </p:sp>
        <p:sp>
          <p:nvSpPr>
            <p:cNvPr id="83" name="Shape 40">
              <a:extLst>
                <a:ext uri="{FF2B5EF4-FFF2-40B4-BE49-F238E27FC236}">
                  <a16:creationId xmlns:a16="http://schemas.microsoft.com/office/drawing/2014/main" id="{51709459-4523-CCF2-9ED0-FC3A41E44FA4}"/>
                </a:ext>
              </a:extLst>
            </p:cNvPr>
            <p:cNvSpPr/>
            <p:nvPr/>
          </p:nvSpPr>
          <p:spPr>
            <a:xfrm>
              <a:off x="6294120" y="3938574"/>
              <a:ext cx="2483570" cy="329184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12700">
              <a:noFill/>
              <a:prstDash val="solid"/>
            </a:ln>
          </p:spPr>
        </p:sp>
        <p:sp>
          <p:nvSpPr>
            <p:cNvPr id="84" name="Shape 46">
              <a:extLst>
                <a:ext uri="{FF2B5EF4-FFF2-40B4-BE49-F238E27FC236}">
                  <a16:creationId xmlns:a16="http://schemas.microsoft.com/office/drawing/2014/main" id="{6F619FCF-3A9E-796A-7F24-6B0CD8E2CD81}"/>
                </a:ext>
              </a:extLst>
            </p:cNvPr>
            <p:cNvSpPr/>
            <p:nvPr/>
          </p:nvSpPr>
          <p:spPr>
            <a:xfrm>
              <a:off x="6294120" y="4286046"/>
              <a:ext cx="2483570" cy="329184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12700">
              <a:noFill/>
              <a:prstDash val="solid"/>
            </a:ln>
          </p:spPr>
        </p:sp>
        <p:sp>
          <p:nvSpPr>
            <p:cNvPr id="85" name="Shape 46">
              <a:extLst>
                <a:ext uri="{FF2B5EF4-FFF2-40B4-BE49-F238E27FC236}">
                  <a16:creationId xmlns:a16="http://schemas.microsoft.com/office/drawing/2014/main" id="{0F778C58-ED61-A1B9-1E48-699EAE9C6A7B}"/>
                </a:ext>
              </a:extLst>
            </p:cNvPr>
            <p:cNvSpPr/>
            <p:nvPr/>
          </p:nvSpPr>
          <p:spPr>
            <a:xfrm>
              <a:off x="6294120" y="4638921"/>
              <a:ext cx="2483570" cy="329184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12700">
              <a:noFill/>
              <a:prstDash val="solid"/>
            </a:ln>
          </p:spPr>
        </p:sp>
        <p:sp>
          <p:nvSpPr>
            <p:cNvPr id="86" name="Text 23">
              <a:extLst>
                <a:ext uri="{FF2B5EF4-FFF2-40B4-BE49-F238E27FC236}">
                  <a16:creationId xmlns:a16="http://schemas.microsoft.com/office/drawing/2014/main" id="{90E55044-70E9-4EAD-FF42-B14B254D8F4D}"/>
                </a:ext>
              </a:extLst>
            </p:cNvPr>
            <p:cNvSpPr/>
            <p:nvPr/>
          </p:nvSpPr>
          <p:spPr>
            <a:xfrm>
              <a:off x="6339841" y="3292672"/>
              <a:ext cx="2389826" cy="2377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~</a:t>
              </a:r>
              <a:r>
                <a:rPr lang="ru-RU" sz="11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300-500 руб./час</a:t>
              </a:r>
              <a:endParaRPr lang="en-US" sz="11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87" name="Text 29">
              <a:extLst>
                <a:ext uri="{FF2B5EF4-FFF2-40B4-BE49-F238E27FC236}">
                  <a16:creationId xmlns:a16="http://schemas.microsoft.com/office/drawing/2014/main" id="{979DF46B-F0E7-0B20-F2E6-C3064125DD08}"/>
                </a:ext>
              </a:extLst>
            </p:cNvPr>
            <p:cNvSpPr/>
            <p:nvPr/>
          </p:nvSpPr>
          <p:spPr>
            <a:xfrm>
              <a:off x="6339841" y="3640144"/>
              <a:ext cx="2389826" cy="2377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ru-RU" sz="11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Регулярное, дорогое</a:t>
              </a:r>
              <a:endParaRPr lang="en-US" sz="11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88" name="Text 35">
              <a:extLst>
                <a:ext uri="{FF2B5EF4-FFF2-40B4-BE49-F238E27FC236}">
                  <a16:creationId xmlns:a16="http://schemas.microsoft.com/office/drawing/2014/main" id="{B02E5D67-15AD-36C8-DD1A-9AE8FE15EF77}"/>
                </a:ext>
              </a:extLst>
            </p:cNvPr>
            <p:cNvSpPr/>
            <p:nvPr/>
          </p:nvSpPr>
          <p:spPr>
            <a:xfrm>
              <a:off x="6339841" y="3987616"/>
              <a:ext cx="2389826" cy="2377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ru-RU" sz="11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Значительные</a:t>
              </a:r>
              <a:endParaRPr lang="en-US" sz="11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89" name="Text 41">
              <a:extLst>
                <a:ext uri="{FF2B5EF4-FFF2-40B4-BE49-F238E27FC236}">
                  <a16:creationId xmlns:a16="http://schemas.microsoft.com/office/drawing/2014/main" id="{5839A1DE-1A52-B1B6-A44A-9FCFD3BDA588}"/>
                </a:ext>
              </a:extLst>
            </p:cNvPr>
            <p:cNvSpPr/>
            <p:nvPr/>
          </p:nvSpPr>
          <p:spPr>
            <a:xfrm>
              <a:off x="6339841" y="4335088"/>
              <a:ext cx="2389826" cy="2377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r>
                <a:rPr lang="en-US" sz="11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&gt; </a:t>
              </a:r>
              <a:r>
                <a:rPr lang="ru-RU" sz="11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90 дБ (громко)</a:t>
              </a:r>
              <a:endParaRPr lang="en-US" sz="11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90" name="Text 47">
              <a:extLst>
                <a:ext uri="{FF2B5EF4-FFF2-40B4-BE49-F238E27FC236}">
                  <a16:creationId xmlns:a16="http://schemas.microsoft.com/office/drawing/2014/main" id="{C74A3895-BB07-806C-4AFD-5FD01E257F4B}"/>
                </a:ext>
              </a:extLst>
            </p:cNvPr>
            <p:cNvSpPr/>
            <p:nvPr/>
          </p:nvSpPr>
          <p:spPr>
            <a:xfrm>
              <a:off x="6339841" y="4682560"/>
              <a:ext cx="2389826" cy="2377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ru-RU" sz="11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1-3 года</a:t>
              </a:r>
              <a:endParaRPr lang="en-US" sz="11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pic>
          <p:nvPicPr>
            <p:cNvPr id="93" name="Рисунок 92">
              <a:extLst>
                <a:ext uri="{FF2B5EF4-FFF2-40B4-BE49-F238E27FC236}">
                  <a16:creationId xmlns:a16="http://schemas.microsoft.com/office/drawing/2014/main" id="{03892927-D886-A1B8-CE59-1E81A932EAD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455714" y="2943917"/>
              <a:ext cx="198103" cy="254402"/>
            </a:xfrm>
            <a:prstGeom prst="rect">
              <a:avLst/>
            </a:prstGeom>
          </p:spPr>
        </p:pic>
        <p:sp>
          <p:nvSpPr>
            <p:cNvPr id="94" name="Text 23">
              <a:extLst>
                <a:ext uri="{FF2B5EF4-FFF2-40B4-BE49-F238E27FC236}">
                  <a16:creationId xmlns:a16="http://schemas.microsoft.com/office/drawing/2014/main" id="{323C35C9-B8F5-FE08-85AE-EAF94F815944}"/>
                </a:ext>
              </a:extLst>
            </p:cNvPr>
            <p:cNvSpPr/>
            <p:nvPr/>
          </p:nvSpPr>
          <p:spPr>
            <a:xfrm>
              <a:off x="6336695" y="2953235"/>
              <a:ext cx="154160" cy="2377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ru-RU" sz="11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от</a:t>
              </a:r>
              <a:endParaRPr lang="en-US" sz="11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grpSp>
          <p:nvGrpSpPr>
            <p:cNvPr id="99" name="Группа 98">
              <a:extLst>
                <a:ext uri="{FF2B5EF4-FFF2-40B4-BE49-F238E27FC236}">
                  <a16:creationId xmlns:a16="http://schemas.microsoft.com/office/drawing/2014/main" id="{BA259424-C21E-52D0-C9F0-513963C66188}"/>
                </a:ext>
              </a:extLst>
            </p:cNvPr>
            <p:cNvGrpSpPr/>
            <p:nvPr/>
          </p:nvGrpSpPr>
          <p:grpSpPr>
            <a:xfrm>
              <a:off x="6529667" y="2940733"/>
              <a:ext cx="644024" cy="257586"/>
              <a:chOff x="6514424" y="2940733"/>
              <a:chExt cx="644024" cy="257586"/>
            </a:xfrm>
          </p:grpSpPr>
          <p:pic>
            <p:nvPicPr>
              <p:cNvPr id="95" name="Рисунок 94">
                <a:extLst>
                  <a:ext uri="{FF2B5EF4-FFF2-40B4-BE49-F238E27FC236}">
                    <a16:creationId xmlns:a16="http://schemas.microsoft.com/office/drawing/2014/main" id="{B287DDD8-EBC4-C82A-9A58-CB6EBEE492A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514424" y="2943917"/>
                <a:ext cx="198103" cy="254402"/>
              </a:xfrm>
              <a:prstGeom prst="rect">
                <a:avLst/>
              </a:prstGeom>
            </p:spPr>
          </p:pic>
          <p:pic>
            <p:nvPicPr>
              <p:cNvPr id="96" name="Рисунок 95">
                <a:extLst>
                  <a:ext uri="{FF2B5EF4-FFF2-40B4-BE49-F238E27FC236}">
                    <a16:creationId xmlns:a16="http://schemas.microsoft.com/office/drawing/2014/main" id="{92A4B752-11BC-635F-2B46-A7FF1FBE0E7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743024" y="2943917"/>
                <a:ext cx="198103" cy="254402"/>
              </a:xfrm>
              <a:prstGeom prst="rect">
                <a:avLst/>
              </a:prstGeom>
            </p:spPr>
          </p:pic>
          <p:pic>
            <p:nvPicPr>
              <p:cNvPr id="97" name="Рисунок 96">
                <a:extLst>
                  <a:ext uri="{FF2B5EF4-FFF2-40B4-BE49-F238E27FC236}">
                    <a16:creationId xmlns:a16="http://schemas.microsoft.com/office/drawing/2014/main" id="{DB3E9AC5-500B-DC43-1064-B59ECB91202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960345" y="2940733"/>
                <a:ext cx="198103" cy="254402"/>
              </a:xfrm>
              <a:prstGeom prst="rect">
                <a:avLst/>
              </a:prstGeom>
            </p:spPr>
          </p:pic>
        </p:grpSp>
        <p:sp>
          <p:nvSpPr>
            <p:cNvPr id="98" name="Text 23">
              <a:extLst>
                <a:ext uri="{FF2B5EF4-FFF2-40B4-BE49-F238E27FC236}">
                  <a16:creationId xmlns:a16="http://schemas.microsoft.com/office/drawing/2014/main" id="{A550C603-96DB-F3ED-53AD-D5C950B7D11C}"/>
                </a:ext>
              </a:extLst>
            </p:cNvPr>
            <p:cNvSpPr/>
            <p:nvPr/>
          </p:nvSpPr>
          <p:spPr>
            <a:xfrm>
              <a:off x="7250208" y="2960575"/>
              <a:ext cx="154160" cy="2377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ru-RU" sz="11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до</a:t>
              </a:r>
              <a:endParaRPr lang="en-US" sz="11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grpSp>
          <p:nvGrpSpPr>
            <p:cNvPr id="15" name="Группа 14">
              <a:extLst>
                <a:ext uri="{FF2B5EF4-FFF2-40B4-BE49-F238E27FC236}">
                  <a16:creationId xmlns:a16="http://schemas.microsoft.com/office/drawing/2014/main" id="{3DAC2071-39A0-BDCD-FC5E-78B97A14D236}"/>
                </a:ext>
              </a:extLst>
            </p:cNvPr>
            <p:cNvGrpSpPr/>
            <p:nvPr/>
          </p:nvGrpSpPr>
          <p:grpSpPr>
            <a:xfrm>
              <a:off x="7451060" y="2940733"/>
              <a:ext cx="1077398" cy="257586"/>
              <a:chOff x="7593299" y="2940733"/>
              <a:chExt cx="1077398" cy="257586"/>
            </a:xfrm>
          </p:grpSpPr>
          <p:pic>
            <p:nvPicPr>
              <p:cNvPr id="101" name="Рисунок 100">
                <a:extLst>
                  <a:ext uri="{FF2B5EF4-FFF2-40B4-BE49-F238E27FC236}">
                    <a16:creationId xmlns:a16="http://schemas.microsoft.com/office/drawing/2014/main" id="{09329272-48A9-DBF3-8D11-DD4E70666E1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593299" y="2943917"/>
                <a:ext cx="198103" cy="254402"/>
              </a:xfrm>
              <a:prstGeom prst="rect">
                <a:avLst/>
              </a:prstGeom>
            </p:spPr>
          </p:pic>
          <p:pic>
            <p:nvPicPr>
              <p:cNvPr id="102" name="Рисунок 101">
                <a:extLst>
                  <a:ext uri="{FF2B5EF4-FFF2-40B4-BE49-F238E27FC236}">
                    <a16:creationId xmlns:a16="http://schemas.microsoft.com/office/drawing/2014/main" id="{73677B05-44F6-B646-BC73-F725E866290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821899" y="2943917"/>
                <a:ext cx="198103" cy="254402"/>
              </a:xfrm>
              <a:prstGeom prst="rect">
                <a:avLst/>
              </a:prstGeom>
            </p:spPr>
          </p:pic>
          <p:pic>
            <p:nvPicPr>
              <p:cNvPr id="103" name="Рисунок 102">
                <a:extLst>
                  <a:ext uri="{FF2B5EF4-FFF2-40B4-BE49-F238E27FC236}">
                    <a16:creationId xmlns:a16="http://schemas.microsoft.com/office/drawing/2014/main" id="{0B834458-0DB2-5939-E2C8-066C4D7C743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39220" y="2940733"/>
                <a:ext cx="198103" cy="254402"/>
              </a:xfrm>
              <a:prstGeom prst="rect">
                <a:avLst/>
              </a:prstGeom>
            </p:spPr>
          </p:pic>
          <p:pic>
            <p:nvPicPr>
              <p:cNvPr id="104" name="Рисунок 103">
                <a:extLst>
                  <a:ext uri="{FF2B5EF4-FFF2-40B4-BE49-F238E27FC236}">
                    <a16:creationId xmlns:a16="http://schemas.microsoft.com/office/drawing/2014/main" id="{7D5A5947-2D95-6CA3-3346-7A3BA690B1A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255273" y="2943917"/>
                <a:ext cx="198103" cy="254402"/>
              </a:xfrm>
              <a:prstGeom prst="rect">
                <a:avLst/>
              </a:prstGeom>
            </p:spPr>
          </p:pic>
          <p:pic>
            <p:nvPicPr>
              <p:cNvPr id="105" name="Рисунок 104">
                <a:extLst>
                  <a:ext uri="{FF2B5EF4-FFF2-40B4-BE49-F238E27FC236}">
                    <a16:creationId xmlns:a16="http://schemas.microsoft.com/office/drawing/2014/main" id="{5FA1A498-0275-4398-D969-2A21541D1EE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472594" y="2940733"/>
                <a:ext cx="198103" cy="254402"/>
              </a:xfrm>
              <a:prstGeom prst="rect">
                <a:avLst/>
              </a:prstGeom>
            </p:spPr>
          </p:pic>
        </p:grpSp>
        <p:grpSp>
          <p:nvGrpSpPr>
            <p:cNvPr id="28" name="Группа 27">
              <a:extLst>
                <a:ext uri="{FF2B5EF4-FFF2-40B4-BE49-F238E27FC236}">
                  <a16:creationId xmlns:a16="http://schemas.microsoft.com/office/drawing/2014/main" id="{2799D722-9424-36D7-30B6-D23F7327994B}"/>
                </a:ext>
              </a:extLst>
            </p:cNvPr>
            <p:cNvGrpSpPr/>
            <p:nvPr/>
          </p:nvGrpSpPr>
          <p:grpSpPr>
            <a:xfrm>
              <a:off x="8582850" y="2909870"/>
              <a:ext cx="186643" cy="2029988"/>
              <a:chOff x="8582850" y="2909870"/>
              <a:chExt cx="186643" cy="2029988"/>
            </a:xfrm>
          </p:grpSpPr>
          <p:sp>
            <p:nvSpPr>
              <p:cNvPr id="7" name="Text 21">
                <a:extLst>
                  <a:ext uri="{FF2B5EF4-FFF2-40B4-BE49-F238E27FC236}">
                    <a16:creationId xmlns:a16="http://schemas.microsoft.com/office/drawing/2014/main" id="{91A4CC37-AB85-F7C0-7C54-A99B60966F59}"/>
                  </a:ext>
                </a:extLst>
              </p:cNvPr>
              <p:cNvSpPr/>
              <p:nvPr/>
            </p:nvSpPr>
            <p:spPr>
              <a:xfrm>
                <a:off x="8582850" y="2909870"/>
                <a:ext cx="180879" cy="292608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en-US" sz="1400" b="1" dirty="0">
                    <a:solidFill>
                      <a:srgbClr val="D93025"/>
                    </a:solidFill>
                    <a:latin typeface="Calibri" pitchFamily="34" charset="0"/>
                    <a:ea typeface="Calibri" pitchFamily="34" charset="-122"/>
                    <a:cs typeface="Calibri" pitchFamily="34" charset="-120"/>
                  </a:rPr>
                  <a:t>✗</a:t>
                </a:r>
                <a:endParaRPr lang="en-US" sz="1400" dirty="0"/>
              </a:p>
            </p:txBody>
          </p:sp>
          <p:sp>
            <p:nvSpPr>
              <p:cNvPr id="21" name="Text 21">
                <a:extLst>
                  <a:ext uri="{FF2B5EF4-FFF2-40B4-BE49-F238E27FC236}">
                    <a16:creationId xmlns:a16="http://schemas.microsoft.com/office/drawing/2014/main" id="{C97CB8BC-B53D-E697-1862-F9508EA1422C}"/>
                  </a:ext>
                </a:extLst>
              </p:cNvPr>
              <p:cNvSpPr/>
              <p:nvPr/>
            </p:nvSpPr>
            <p:spPr>
              <a:xfrm>
                <a:off x="8584523" y="3259271"/>
                <a:ext cx="180879" cy="292608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en-US" sz="1400" b="1" dirty="0">
                    <a:solidFill>
                      <a:srgbClr val="D93025"/>
                    </a:solidFill>
                    <a:latin typeface="Calibri" pitchFamily="34" charset="0"/>
                    <a:ea typeface="Calibri" pitchFamily="34" charset="-122"/>
                    <a:cs typeface="Calibri" pitchFamily="34" charset="-120"/>
                  </a:rPr>
                  <a:t>✗</a:t>
                </a:r>
                <a:endParaRPr lang="en-US" sz="1400" dirty="0"/>
              </a:p>
            </p:txBody>
          </p:sp>
          <p:sp>
            <p:nvSpPr>
              <p:cNvPr id="22" name="Text 21">
                <a:extLst>
                  <a:ext uri="{FF2B5EF4-FFF2-40B4-BE49-F238E27FC236}">
                    <a16:creationId xmlns:a16="http://schemas.microsoft.com/office/drawing/2014/main" id="{D9CA7EB6-F450-216A-D81F-AC8C634FFDD5}"/>
                  </a:ext>
                </a:extLst>
              </p:cNvPr>
              <p:cNvSpPr/>
              <p:nvPr/>
            </p:nvSpPr>
            <p:spPr>
              <a:xfrm>
                <a:off x="8586941" y="3610899"/>
                <a:ext cx="180879" cy="292608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en-US" sz="1400" b="1" dirty="0">
                    <a:solidFill>
                      <a:srgbClr val="D93025"/>
                    </a:solidFill>
                    <a:latin typeface="Calibri" pitchFamily="34" charset="0"/>
                    <a:ea typeface="Calibri" pitchFamily="34" charset="-122"/>
                    <a:cs typeface="Calibri" pitchFamily="34" charset="-120"/>
                  </a:rPr>
                  <a:t>✗</a:t>
                </a:r>
                <a:endParaRPr lang="en-US" sz="1400" dirty="0"/>
              </a:p>
            </p:txBody>
          </p:sp>
          <p:sp>
            <p:nvSpPr>
              <p:cNvPr id="23" name="Text 21">
                <a:extLst>
                  <a:ext uri="{FF2B5EF4-FFF2-40B4-BE49-F238E27FC236}">
                    <a16:creationId xmlns:a16="http://schemas.microsoft.com/office/drawing/2014/main" id="{909BECF3-7C02-4292-1BB6-16FE36FC553F}"/>
                  </a:ext>
                </a:extLst>
              </p:cNvPr>
              <p:cNvSpPr/>
              <p:nvPr/>
            </p:nvSpPr>
            <p:spPr>
              <a:xfrm>
                <a:off x="8588614" y="3960300"/>
                <a:ext cx="180879" cy="292608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en-US" sz="1400" b="1" dirty="0">
                    <a:solidFill>
                      <a:srgbClr val="D93025"/>
                    </a:solidFill>
                    <a:latin typeface="Calibri" pitchFamily="34" charset="0"/>
                    <a:ea typeface="Calibri" pitchFamily="34" charset="-122"/>
                    <a:cs typeface="Calibri" pitchFamily="34" charset="-120"/>
                  </a:rPr>
                  <a:t>✗</a:t>
                </a:r>
                <a:endParaRPr lang="en-US" sz="1400" dirty="0"/>
              </a:p>
            </p:txBody>
          </p:sp>
          <p:sp>
            <p:nvSpPr>
              <p:cNvPr id="24" name="Text 21">
                <a:extLst>
                  <a:ext uri="{FF2B5EF4-FFF2-40B4-BE49-F238E27FC236}">
                    <a16:creationId xmlns:a16="http://schemas.microsoft.com/office/drawing/2014/main" id="{09F498BD-AF24-FC05-B195-E7A517376C60}"/>
                  </a:ext>
                </a:extLst>
              </p:cNvPr>
              <p:cNvSpPr/>
              <p:nvPr/>
            </p:nvSpPr>
            <p:spPr>
              <a:xfrm>
                <a:off x="8585268" y="4297849"/>
                <a:ext cx="180879" cy="292608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en-US" sz="1400" b="1" dirty="0">
                    <a:solidFill>
                      <a:srgbClr val="D93025"/>
                    </a:solidFill>
                    <a:latin typeface="Calibri" pitchFamily="34" charset="0"/>
                    <a:ea typeface="Calibri" pitchFamily="34" charset="-122"/>
                    <a:cs typeface="Calibri" pitchFamily="34" charset="-120"/>
                  </a:rPr>
                  <a:t>✗</a:t>
                </a:r>
                <a:endParaRPr lang="en-US" sz="1400" dirty="0"/>
              </a:p>
            </p:txBody>
          </p:sp>
          <p:sp>
            <p:nvSpPr>
              <p:cNvPr id="27" name="Text 21">
                <a:extLst>
                  <a:ext uri="{FF2B5EF4-FFF2-40B4-BE49-F238E27FC236}">
                    <a16:creationId xmlns:a16="http://schemas.microsoft.com/office/drawing/2014/main" id="{A886438F-CF04-2D9A-BB41-6A575B7A2384}"/>
                  </a:ext>
                </a:extLst>
              </p:cNvPr>
              <p:cNvSpPr/>
              <p:nvPr/>
            </p:nvSpPr>
            <p:spPr>
              <a:xfrm>
                <a:off x="8586941" y="4647250"/>
                <a:ext cx="180879" cy="292608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en-US" sz="1400" b="1" dirty="0">
                    <a:solidFill>
                      <a:srgbClr val="D93025"/>
                    </a:solidFill>
                    <a:latin typeface="Calibri" pitchFamily="34" charset="0"/>
                    <a:ea typeface="Calibri" pitchFamily="34" charset="-122"/>
                    <a:cs typeface="Calibri" pitchFamily="34" charset="-120"/>
                  </a:rPr>
                  <a:t>✗</a:t>
                </a:r>
                <a:endParaRPr lang="en-US" sz="1400" dirty="0"/>
              </a:p>
            </p:txBody>
          </p:sp>
        </p:grpSp>
        <p:grpSp>
          <p:nvGrpSpPr>
            <p:cNvPr id="36" name="Группа 35">
              <a:extLst>
                <a:ext uri="{FF2B5EF4-FFF2-40B4-BE49-F238E27FC236}">
                  <a16:creationId xmlns:a16="http://schemas.microsoft.com/office/drawing/2014/main" id="{13365201-2E21-EB15-E0B7-7B31B3762EE6}"/>
                </a:ext>
              </a:extLst>
            </p:cNvPr>
            <p:cNvGrpSpPr/>
            <p:nvPr/>
          </p:nvGrpSpPr>
          <p:grpSpPr>
            <a:xfrm>
              <a:off x="5698406" y="2924691"/>
              <a:ext cx="186482" cy="2025070"/>
              <a:chOff x="5698406" y="2924691"/>
              <a:chExt cx="186482" cy="2025070"/>
            </a:xfrm>
          </p:grpSpPr>
          <p:sp>
            <p:nvSpPr>
              <p:cNvPr id="11" name="Text 18">
                <a:extLst>
                  <a:ext uri="{FF2B5EF4-FFF2-40B4-BE49-F238E27FC236}">
                    <a16:creationId xmlns:a16="http://schemas.microsoft.com/office/drawing/2014/main" id="{E42353B4-0CD0-EAEE-793D-A578AED8D5DC}"/>
                  </a:ext>
                </a:extLst>
              </p:cNvPr>
              <p:cNvSpPr/>
              <p:nvPr/>
            </p:nvSpPr>
            <p:spPr>
              <a:xfrm>
                <a:off x="5704662" y="2924691"/>
                <a:ext cx="174106" cy="292608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en-US" sz="1400" b="1" dirty="0">
                    <a:solidFill>
                      <a:srgbClr val="3CB54A"/>
                    </a:solidFill>
                    <a:latin typeface="Calibri" pitchFamily="34" charset="0"/>
                    <a:ea typeface="Calibri" pitchFamily="34" charset="-122"/>
                    <a:cs typeface="Calibri" pitchFamily="34" charset="-120"/>
                  </a:rPr>
                  <a:t>✓</a:t>
                </a:r>
                <a:endParaRPr lang="en-US" sz="1400" dirty="0"/>
              </a:p>
            </p:txBody>
          </p:sp>
          <p:sp>
            <p:nvSpPr>
              <p:cNvPr id="29" name="Text 18">
                <a:extLst>
                  <a:ext uri="{FF2B5EF4-FFF2-40B4-BE49-F238E27FC236}">
                    <a16:creationId xmlns:a16="http://schemas.microsoft.com/office/drawing/2014/main" id="{F53A04AF-A0E1-136E-B936-70E651315219}"/>
                  </a:ext>
                </a:extLst>
              </p:cNvPr>
              <p:cNvSpPr/>
              <p:nvPr/>
            </p:nvSpPr>
            <p:spPr>
              <a:xfrm>
                <a:off x="5698406" y="3289139"/>
                <a:ext cx="174106" cy="292608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en-US" sz="1400" b="1" dirty="0">
                    <a:solidFill>
                      <a:srgbClr val="3CB54A"/>
                    </a:solidFill>
                    <a:latin typeface="Calibri" pitchFamily="34" charset="0"/>
                    <a:ea typeface="Calibri" pitchFamily="34" charset="-122"/>
                    <a:cs typeface="Calibri" pitchFamily="34" charset="-120"/>
                  </a:rPr>
                  <a:t>✓</a:t>
                </a:r>
                <a:endParaRPr lang="en-US" sz="1400" dirty="0"/>
              </a:p>
            </p:txBody>
          </p:sp>
          <p:sp>
            <p:nvSpPr>
              <p:cNvPr id="30" name="Text 18">
                <a:extLst>
                  <a:ext uri="{FF2B5EF4-FFF2-40B4-BE49-F238E27FC236}">
                    <a16:creationId xmlns:a16="http://schemas.microsoft.com/office/drawing/2014/main" id="{D667F36D-D096-93C9-A767-34272C7AC273}"/>
                  </a:ext>
                </a:extLst>
              </p:cNvPr>
              <p:cNvSpPr/>
              <p:nvPr/>
            </p:nvSpPr>
            <p:spPr>
              <a:xfrm>
                <a:off x="5710782" y="3618881"/>
                <a:ext cx="174106" cy="292608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en-US" sz="1400" b="1" dirty="0">
                    <a:solidFill>
                      <a:srgbClr val="3CB54A"/>
                    </a:solidFill>
                    <a:latin typeface="Calibri" pitchFamily="34" charset="0"/>
                    <a:ea typeface="Calibri" pitchFamily="34" charset="-122"/>
                    <a:cs typeface="Calibri" pitchFamily="34" charset="-120"/>
                  </a:rPr>
                  <a:t>✓</a:t>
                </a:r>
                <a:endParaRPr lang="en-US" sz="1400" dirty="0"/>
              </a:p>
            </p:txBody>
          </p:sp>
          <p:sp>
            <p:nvSpPr>
              <p:cNvPr id="33" name="Text 18">
                <a:extLst>
                  <a:ext uri="{FF2B5EF4-FFF2-40B4-BE49-F238E27FC236}">
                    <a16:creationId xmlns:a16="http://schemas.microsoft.com/office/drawing/2014/main" id="{51F8C7DE-D77A-347E-1F7B-30E88220EEF0}"/>
                  </a:ext>
                </a:extLst>
              </p:cNvPr>
              <p:cNvSpPr/>
              <p:nvPr/>
            </p:nvSpPr>
            <p:spPr>
              <a:xfrm>
                <a:off x="5704526" y="3983329"/>
                <a:ext cx="174106" cy="292608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en-US" sz="1400" b="1" dirty="0">
                    <a:solidFill>
                      <a:srgbClr val="3CB54A"/>
                    </a:solidFill>
                    <a:latin typeface="Calibri" pitchFamily="34" charset="0"/>
                    <a:ea typeface="Calibri" pitchFamily="34" charset="-122"/>
                    <a:cs typeface="Calibri" pitchFamily="34" charset="-120"/>
                  </a:rPr>
                  <a:t>✓</a:t>
                </a:r>
                <a:endParaRPr lang="en-US" sz="1400" dirty="0"/>
              </a:p>
            </p:txBody>
          </p:sp>
          <p:sp>
            <p:nvSpPr>
              <p:cNvPr id="34" name="Text 18">
                <a:extLst>
                  <a:ext uri="{FF2B5EF4-FFF2-40B4-BE49-F238E27FC236}">
                    <a16:creationId xmlns:a16="http://schemas.microsoft.com/office/drawing/2014/main" id="{C42F8159-4B9B-248B-F9BA-5C0620401A07}"/>
                  </a:ext>
                </a:extLst>
              </p:cNvPr>
              <p:cNvSpPr/>
              <p:nvPr/>
            </p:nvSpPr>
            <p:spPr>
              <a:xfrm>
                <a:off x="5704662" y="4292705"/>
                <a:ext cx="174106" cy="292608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en-US" sz="1400" b="1" dirty="0">
                    <a:solidFill>
                      <a:srgbClr val="3CB54A"/>
                    </a:solidFill>
                    <a:latin typeface="Calibri" pitchFamily="34" charset="0"/>
                    <a:ea typeface="Calibri" pitchFamily="34" charset="-122"/>
                    <a:cs typeface="Calibri" pitchFamily="34" charset="-120"/>
                  </a:rPr>
                  <a:t>✓</a:t>
                </a:r>
                <a:endParaRPr lang="en-US" sz="1400" dirty="0"/>
              </a:p>
            </p:txBody>
          </p:sp>
          <p:sp>
            <p:nvSpPr>
              <p:cNvPr id="35" name="Text 18">
                <a:extLst>
                  <a:ext uri="{FF2B5EF4-FFF2-40B4-BE49-F238E27FC236}">
                    <a16:creationId xmlns:a16="http://schemas.microsoft.com/office/drawing/2014/main" id="{1A705A73-823A-4F99-3B04-B29A4B4B04C7}"/>
                  </a:ext>
                </a:extLst>
              </p:cNvPr>
              <p:cNvSpPr/>
              <p:nvPr/>
            </p:nvSpPr>
            <p:spPr>
              <a:xfrm>
                <a:off x="5698406" y="4657153"/>
                <a:ext cx="174106" cy="292608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en-US" sz="1400" b="1" dirty="0">
                    <a:solidFill>
                      <a:srgbClr val="3CB54A"/>
                    </a:solidFill>
                    <a:latin typeface="Calibri" pitchFamily="34" charset="0"/>
                    <a:ea typeface="Calibri" pitchFamily="34" charset="-122"/>
                    <a:cs typeface="Calibri" pitchFamily="34" charset="-120"/>
                  </a:rPr>
                  <a:t>✓</a:t>
                </a:r>
                <a:endParaRPr lang="en-US" sz="1400" dirty="0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57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418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27CCD186-F081-4223-B749-7C87EADE20BC}"/>
              </a:ext>
            </a:extLst>
          </p:cNvPr>
          <p:cNvGrpSpPr/>
          <p:nvPr/>
        </p:nvGrpSpPr>
        <p:grpSpPr>
          <a:xfrm>
            <a:off x="0" y="0"/>
            <a:ext cx="9157854" cy="5143500"/>
            <a:chOff x="0" y="0"/>
            <a:chExt cx="9157854" cy="5143500"/>
          </a:xfrm>
        </p:grpSpPr>
        <p:sp>
          <p:nvSpPr>
            <p:cNvPr id="21" name="Shape 0">
              <a:extLst>
                <a:ext uri="{FF2B5EF4-FFF2-40B4-BE49-F238E27FC236}">
                  <a16:creationId xmlns:a16="http://schemas.microsoft.com/office/drawing/2014/main" id="{6A7DCFC6-5036-25E8-AB49-699BFB3BC534}"/>
                </a:ext>
              </a:extLst>
            </p:cNvPr>
            <p:cNvSpPr/>
            <p:nvPr/>
          </p:nvSpPr>
          <p:spPr>
            <a:xfrm>
              <a:off x="0" y="0"/>
              <a:ext cx="9157854" cy="5143500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5000"/>
                    <a:lumOff val="95000"/>
                  </a:schemeClr>
                </a:gs>
                <a:gs pos="74000">
                  <a:schemeClr val="accent5">
                    <a:lumMod val="45000"/>
                    <a:lumOff val="55000"/>
                  </a:schemeClr>
                </a:gs>
                <a:gs pos="83000">
                  <a:schemeClr val="accent5">
                    <a:lumMod val="45000"/>
                    <a:lumOff val="55000"/>
                  </a:schemeClr>
                </a:gs>
                <a:gs pos="100000">
                  <a:schemeClr val="accent5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 w="12700">
              <a:noFill/>
              <a:prstDash val="solid"/>
            </a:ln>
          </p:spPr>
          <p:txBody>
            <a:bodyPr/>
            <a:lstStyle/>
            <a:p>
              <a:r>
                <a:rPr lang="ru-RU" dirty="0"/>
                <a:t> </a:t>
              </a:r>
            </a:p>
          </p:txBody>
        </p:sp>
        <p:sp>
          <p:nvSpPr>
            <p:cNvPr id="6" name="Text 4"/>
            <p:cNvSpPr/>
            <p:nvPr/>
          </p:nvSpPr>
          <p:spPr>
            <a:xfrm>
              <a:off x="457200" y="502920"/>
              <a:ext cx="4754880" cy="5486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2600" b="1" dirty="0">
                  <a:solidFill>
                    <a:srgbClr val="6CB53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Давайте сотрудничать!</a:t>
              </a:r>
              <a:endParaRPr lang="en-US" sz="2600" dirty="0">
                <a:solidFill>
                  <a:srgbClr val="6CB53F"/>
                </a:solidFill>
              </a:endParaRPr>
            </a:p>
          </p:txBody>
        </p:sp>
        <p:sp>
          <p:nvSpPr>
            <p:cNvPr id="7" name="Text 5"/>
            <p:cNvSpPr/>
            <p:nvPr/>
          </p:nvSpPr>
          <p:spPr>
            <a:xfrm>
              <a:off x="457200" y="1143000"/>
              <a:ext cx="4754880" cy="6858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Готовы поставить технику для нужд СКФО.</a:t>
              </a:r>
              <a:endParaRPr lang="en-US" sz="14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  <a:p>
              <a:pPr marL="0" indent="0">
                <a:buNone/>
              </a:pPr>
              <a:r>
                <a:rPr 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Подберём решение под любой бюджет и задачи.</a:t>
              </a:r>
              <a:endParaRPr lang="en-US" sz="14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pic>
          <p:nvPicPr>
            <p:cNvPr id="8" name="Image 0" descr="preencoded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57200" y="2057400"/>
              <a:ext cx="347472" cy="347472"/>
            </a:xfrm>
            <a:prstGeom prst="rect">
              <a:avLst/>
            </a:prstGeom>
            <a:noFill/>
          </p:spPr>
        </p:pic>
        <p:sp>
          <p:nvSpPr>
            <p:cNvPr id="9" name="Text 6"/>
            <p:cNvSpPr/>
            <p:nvPr/>
          </p:nvSpPr>
          <p:spPr>
            <a:xfrm>
              <a:off x="932688" y="2066544"/>
              <a:ext cx="2198439" cy="34747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5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silavolt.ru</a:t>
              </a:r>
              <a:endParaRPr lang="en-US" sz="15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pic>
          <p:nvPicPr>
            <p:cNvPr id="10" name="Image 1" descr="preencoded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57200" y="2715768"/>
              <a:ext cx="347472" cy="347472"/>
            </a:xfrm>
            <a:prstGeom prst="rect">
              <a:avLst/>
            </a:prstGeom>
          </p:spPr>
        </p:pic>
        <p:sp>
          <p:nvSpPr>
            <p:cNvPr id="11" name="Text 7"/>
            <p:cNvSpPr/>
            <p:nvPr/>
          </p:nvSpPr>
          <p:spPr>
            <a:xfrm>
              <a:off x="932688" y="2724912"/>
              <a:ext cx="2198439" cy="34747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5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+7 (925) 646-24-24</a:t>
              </a:r>
              <a:endParaRPr lang="en-US" sz="15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pic>
          <p:nvPicPr>
            <p:cNvPr id="12" name="Image 2" descr="preencoded.png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57200" y="3374136"/>
              <a:ext cx="347472" cy="347472"/>
            </a:xfrm>
            <a:prstGeom prst="rect">
              <a:avLst/>
            </a:prstGeom>
          </p:spPr>
        </p:pic>
        <p:sp>
          <p:nvSpPr>
            <p:cNvPr id="13" name="Text 8"/>
            <p:cNvSpPr/>
            <p:nvPr/>
          </p:nvSpPr>
          <p:spPr>
            <a:xfrm>
              <a:off x="932688" y="3383280"/>
              <a:ext cx="2198439" cy="34747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5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info@silavolt.ru</a:t>
              </a:r>
              <a:endParaRPr lang="en-US" sz="15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pic>
          <p:nvPicPr>
            <p:cNvPr id="14" name="Image 3" descr="preencoded.png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57200" y="4032504"/>
              <a:ext cx="347472" cy="347472"/>
            </a:xfrm>
            <a:prstGeom prst="rect">
              <a:avLst/>
            </a:prstGeom>
          </p:spPr>
        </p:pic>
        <p:sp>
          <p:nvSpPr>
            <p:cNvPr id="15" name="Text 9"/>
            <p:cNvSpPr/>
            <p:nvPr/>
          </p:nvSpPr>
          <p:spPr>
            <a:xfrm>
              <a:off x="932688" y="4041648"/>
              <a:ext cx="2482457" cy="34747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5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Склад</a:t>
              </a:r>
              <a:r>
                <a:rPr lang="ru-RU" sz="15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ы</a:t>
              </a:r>
              <a:r>
                <a:rPr lang="en-US" sz="15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:</a:t>
              </a:r>
              <a:r>
                <a:rPr lang="ru-RU" sz="15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 г. </a:t>
              </a:r>
              <a:r>
                <a:rPr lang="en-US" sz="15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Анапа</a:t>
              </a:r>
              <a:r>
                <a:rPr lang="ru-RU" sz="15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, г.</a:t>
              </a:r>
              <a:r>
                <a:rPr lang="en-US" sz="15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 Москва</a:t>
              </a:r>
              <a:endParaRPr lang="en-US" sz="15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7" name="Text 10"/>
            <p:cNvSpPr/>
            <p:nvPr/>
          </p:nvSpPr>
          <p:spPr>
            <a:xfrm>
              <a:off x="5724201" y="3356402"/>
              <a:ext cx="3383280" cy="6858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Российская</a:t>
              </a:r>
              <a:r>
                <a:rPr 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 </a:t>
              </a:r>
              <a:r>
                <a:rPr lang="en-US" sz="14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электротехника</a:t>
              </a:r>
              <a:endParaRPr lang="en-US" sz="14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  <a:p>
              <a:pPr marL="0" indent="0" algn="ctr">
                <a:buNone/>
              </a:pPr>
              <a:r>
                <a:rPr lang="en-US" sz="1400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для</a:t>
              </a:r>
              <a:r>
                <a:rPr 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 </a:t>
              </a:r>
              <a:r>
                <a:rPr lang="ru-RU"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ЖКХ и бизнеса</a:t>
              </a:r>
              <a:endParaRPr lang="en-US" sz="14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8" name="Text 11"/>
            <p:cNvSpPr/>
            <p:nvPr/>
          </p:nvSpPr>
          <p:spPr>
            <a:xfrm>
              <a:off x="6005944" y="513931"/>
              <a:ext cx="2881747" cy="1440041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800" b="1" dirty="0">
                  <a:solidFill>
                    <a:schemeClr val="accent1">
                      <a:lumMod val="7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ЭлектроСфера Кисловодск</a:t>
              </a:r>
              <a:endParaRPr lang="en-US" sz="2800" dirty="0">
                <a:solidFill>
                  <a:schemeClr val="accent1">
                    <a:lumMod val="75000"/>
                  </a:schemeClr>
                </a:solidFill>
              </a:endParaRPr>
            </a:p>
            <a:p>
              <a:pPr marL="0" indent="0" algn="ctr">
                <a:buNone/>
              </a:pPr>
              <a:r>
                <a:rPr lang="en-US" sz="2800" b="1" dirty="0">
                  <a:solidFill>
                    <a:schemeClr val="accent1">
                      <a:lumMod val="75000"/>
                    </a:schemeClr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2026</a:t>
              </a:r>
              <a:endParaRPr lang="en-US" sz="28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99606D67-9FCB-4065-63E7-85803EB1D51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252059" y="2467903"/>
              <a:ext cx="2262945" cy="822609"/>
            </a:xfrm>
            <a:prstGeom prst="rect">
              <a:avLst/>
            </a:prstGeom>
          </p:spPr>
        </p:pic>
      </p:grpSp>
      <p:pic>
        <p:nvPicPr>
          <p:cNvPr id="2" name="ElevenLabs_2026-04-15T17_00_15_Alex Bell - Deep and Confident_pvc_sp106_s50_sb75_v3">
            <a:hlinkClick r:id="" action="ppaction://media"/>
            <a:extLst>
              <a:ext uri="{FF2B5EF4-FFF2-40B4-BE49-F238E27FC236}">
                <a16:creationId xmlns:a16="http://schemas.microsoft.com/office/drawing/2014/main" id="{37ED3D94-2DFB-38AD-1328-0E409CFDF9E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249986" y="5334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26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689</TotalTime>
  <Words>930</Words>
  <Application>Microsoft Office PowerPoint</Application>
  <PresentationFormat>Экран (16:9)</PresentationFormat>
  <Paragraphs>307</Paragraphs>
  <Slides>14</Slides>
  <Notes>14</Notes>
  <HiddenSlides>0</HiddenSlides>
  <MMClips>14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8" baseType="lpstr">
      <vt:lpstr>Arial</vt:lpstr>
      <vt:lpstr>Calibri</vt:lpstr>
      <vt:lpstr>Navigo Medium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Сила Вольт — ЭлектроСфера 2026</dc:title>
  <dc:subject>PptxGenJS Presentation</dc:subject>
  <dc:creator>PptxGenJS</dc:creator>
  <cp:lastModifiedBy>Тимур Леонтьев</cp:lastModifiedBy>
  <cp:revision>26</cp:revision>
  <dcterms:created xsi:type="dcterms:W3CDTF">2026-04-14T16:00:27Z</dcterms:created>
  <dcterms:modified xsi:type="dcterms:W3CDTF">2026-04-15T19:49:48Z</dcterms:modified>
</cp:coreProperties>
</file>